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9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0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1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  <p:sldMasterId id="2147483650" r:id="rId2"/>
    <p:sldMasterId id="2147483653" r:id="rId3"/>
    <p:sldMasterId id="2147483656" r:id="rId4"/>
    <p:sldMasterId id="2147483659" r:id="rId5"/>
    <p:sldMasterId id="2147483666" r:id="rId6"/>
    <p:sldMasterId id="2147483671" r:id="rId7"/>
    <p:sldMasterId id="2147483676" r:id="rId8"/>
    <p:sldMasterId id="2147483681" r:id="rId9"/>
    <p:sldMasterId id="2147483691" r:id="rId10"/>
    <p:sldMasterId id="2147483709" r:id="rId11"/>
    <p:sldMasterId id="2147483778" r:id="rId12"/>
  </p:sldMasterIdLst>
  <p:notesMasterIdLst>
    <p:notesMasterId r:id="rId14"/>
  </p:notesMasterIdLst>
  <p:handoutMasterIdLst>
    <p:handoutMasterId r:id="rId15"/>
  </p:handoutMasterIdLst>
  <p:sldIdLst>
    <p:sldId id="256" r:id="rId13"/>
  </p:sldIdLst>
  <p:sldSz cx="9144000" cy="6858000" type="screen4x3"/>
  <p:notesSz cx="6669088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BAE"/>
    <a:srgbClr val="575757"/>
    <a:srgbClr val="009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07" autoAdjust="0"/>
    <p:restoredTop sz="95946" autoAdjust="0"/>
  </p:normalViewPr>
  <p:slideViewPr>
    <p:cSldViewPr snapToGrid="0" snapToObjects="1">
      <p:cViewPr varScale="1">
        <p:scale>
          <a:sx n="52" d="100"/>
          <a:sy n="52" d="100"/>
        </p:scale>
        <p:origin x="8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33EDC-60A5-F44D-9137-2E6C2DF943CE}" type="datetime1">
              <a:rPr lang="en-US"/>
              <a:pPr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BE9D1-ED9D-B542-B1CE-12891C6B5500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717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78E9B-A121-4D44-B84F-0AD039E4FCDC}" type="datetime1">
              <a:rPr lang="en-US"/>
              <a:pPr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AD046-81B1-3F4A-B029-A6FC6B17ABFE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898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2" y="3975392"/>
            <a:ext cx="3649133" cy="1163876"/>
          </a:xfrm>
          <a:prstGeom prst="rect">
            <a:avLst/>
          </a:prstGeom>
        </p:spPr>
        <p:txBody>
          <a:bodyPr anchor="b"/>
          <a:lstStyle>
            <a:lvl1pPr algn="l">
              <a:defRPr sz="3400" b="0" i="0" baseline="0">
                <a:solidFill>
                  <a:srgbClr val="009EE3"/>
                </a:solidFill>
                <a:latin typeface="Arial MT"/>
                <a:cs typeface="Arial MT"/>
              </a:defRPr>
            </a:lvl1pPr>
          </a:lstStyle>
          <a:p>
            <a:r>
              <a:rPr lang="en-GB" dirty="0"/>
              <a:t>Climate-KIC</a:t>
            </a:r>
            <a:br>
              <a:rPr lang="en-GB" dirty="0"/>
            </a:br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55626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0" i="0">
                <a:solidFill>
                  <a:srgbClr val="575757"/>
                </a:solidFill>
                <a:latin typeface="Arial MT"/>
                <a:cs typeface="Arial 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Subhead copy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453339"/>
            <a:ext cx="4165600" cy="24622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="0" i="0" baseline="0">
                <a:solidFill>
                  <a:srgbClr val="575757"/>
                </a:solidFill>
                <a:latin typeface="Arial MT"/>
                <a:cs typeface="Arial MT"/>
              </a:defRPr>
            </a:lvl1pPr>
            <a:lvl2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2pPr>
            <a:lvl3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3pPr>
            <a:lvl4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4pPr>
            <a:lvl5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5pPr>
          </a:lstStyle>
          <a:p>
            <a:pPr lvl="0"/>
            <a:r>
              <a:rPr lang="en-GB" dirty="0"/>
              <a:t>Climate-KIC UK CLC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3340"/>
            <a:ext cx="2133600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1pPr>
          </a:lstStyle>
          <a:p>
            <a:fld id="{EB6976D8-619A-A249-B6BB-62EA716C57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6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15808" y="1700808"/>
            <a:ext cx="1728192" cy="51571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9775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21/03/2012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GB"/>
              <a:t>EcoBuild – Climate KIC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CAE0C1C-7445-4FA0-B3FB-735A1A1CCC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36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74138"/>
            <a:ext cx="5698067" cy="491067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2352-DC64-E843-94F0-F5B614095ABF}" type="slidenum">
              <a:rPr/>
              <a:pPr/>
              <a:t>‹#›</a:t>
            </a:fld>
            <a:endParaRPr lang="en-US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53339"/>
            <a:ext cx="4165600" cy="24622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1pPr>
            <a:lvl2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2pPr>
            <a:lvl3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3pPr>
            <a:lvl4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4pPr>
            <a:lvl5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5pPr>
          </a:lstStyle>
          <a:p>
            <a:pPr lvl="0"/>
            <a:r>
              <a:rPr lang="en-GB" dirty="0"/>
              <a:t>Climate-KIC UK CLC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09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74138"/>
            <a:ext cx="5698067" cy="491067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1354658"/>
            <a:ext cx="3894666" cy="38101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2352-DC64-E843-94F0-F5B614095ABF}" type="slidenum">
              <a:rPr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64063" y="1465267"/>
            <a:ext cx="4038600" cy="4579937"/>
          </a:xfrm>
          <a:prstGeom prst="rect">
            <a:avLst/>
          </a:prstGeom>
          <a:noFill/>
          <a:ln w="6350" cmpd="sng">
            <a:solidFill>
              <a:srgbClr val="D9D9D9"/>
            </a:solidFill>
          </a:ln>
        </p:spPr>
        <p:txBody>
          <a:bodyPr vert="horz"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1964795"/>
            <a:ext cx="3894667" cy="1320272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rgbClr val="575757"/>
                </a:solidFill>
              </a:defRPr>
            </a:lvl1pPr>
          </a:lstStyle>
          <a:p>
            <a:pPr lvl="0"/>
            <a:r>
              <a:rPr lang="en-GB"/>
              <a:t>Body copy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4797152"/>
            <a:ext cx="3894666" cy="308248"/>
          </a:xfrm>
          <a:prstGeom prst="rect">
            <a:avLst/>
          </a:prstGeom>
        </p:spPr>
        <p:txBody>
          <a:bodyPr vert="horz"/>
          <a:lstStyle>
            <a:lvl1pPr>
              <a:defRPr sz="1000" baseline="0">
                <a:solidFill>
                  <a:srgbClr val="575757"/>
                </a:solidFill>
              </a:defRPr>
            </a:lvl1pPr>
          </a:lstStyle>
          <a:p>
            <a:pPr lvl="0"/>
            <a:r>
              <a:rPr lang="en-GB"/>
              <a:t>Reference text</a:t>
            </a:r>
            <a:endParaRPr lang="en-US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53339"/>
            <a:ext cx="4165600" cy="24622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1pPr>
            <a:lvl2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2pPr>
            <a:lvl3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3pPr>
            <a:lvl4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4pPr>
            <a:lvl5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5pPr>
          </a:lstStyle>
          <a:p>
            <a:pPr lvl="0"/>
            <a:r>
              <a:rPr lang="en-GB" dirty="0"/>
              <a:t>Climate-KIC UK CLC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1" y="3285068"/>
            <a:ext cx="3894666" cy="1227666"/>
          </a:xfrm>
          <a:prstGeom prst="rect">
            <a:avLst/>
          </a:prstGeom>
        </p:spPr>
        <p:txBody>
          <a:bodyPr vert="horz"/>
          <a:lstStyle>
            <a:lvl1pPr marL="177800" indent="-177800">
              <a:buFont typeface="Arial"/>
              <a:buChar char="•"/>
              <a:defRPr sz="1600" b="0" i="0">
                <a:solidFill>
                  <a:srgbClr val="575757"/>
                </a:solidFill>
                <a:latin typeface="Arial MT"/>
                <a:cs typeface="Arial MT"/>
              </a:defRPr>
            </a:lvl1pPr>
            <a:lvl2pPr>
              <a:defRPr sz="1600" b="0" i="0">
                <a:solidFill>
                  <a:srgbClr val="575757"/>
                </a:solidFill>
                <a:latin typeface="Arial MT"/>
                <a:cs typeface="Arial MT"/>
              </a:defRPr>
            </a:lvl2pPr>
            <a:lvl3pPr>
              <a:defRPr sz="1600" b="0" i="0">
                <a:solidFill>
                  <a:srgbClr val="575757"/>
                </a:solidFill>
                <a:latin typeface="Arial MT"/>
                <a:cs typeface="Arial MT"/>
              </a:defRPr>
            </a:lvl3pPr>
            <a:lvl4pPr>
              <a:defRPr sz="1600" b="0" i="0">
                <a:solidFill>
                  <a:srgbClr val="575757"/>
                </a:solidFill>
                <a:latin typeface="Arial MT"/>
                <a:cs typeface="Arial MT"/>
              </a:defRPr>
            </a:lvl4pPr>
            <a:lvl5pPr>
              <a:defRPr sz="1600" b="0" i="0">
                <a:solidFill>
                  <a:srgbClr val="575757"/>
                </a:solidFill>
                <a:latin typeface="Arial MT"/>
                <a:cs typeface="Arial MT"/>
              </a:defRPr>
            </a:lvl5pPr>
          </a:lstStyle>
          <a:p>
            <a:pPr lvl="0"/>
            <a:r>
              <a:rPr lang="en-GB"/>
              <a:t>Bullet point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08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702B2-4978-F64B-8F01-620B67DD56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74138"/>
            <a:ext cx="5698067" cy="491067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title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1354658"/>
            <a:ext cx="3894666" cy="38101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1964798"/>
            <a:ext cx="8229601" cy="2632605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rgbClr val="575757"/>
                </a:solidFill>
                <a:latin typeface="+mn-lt"/>
              </a:defRPr>
            </a:lvl1pPr>
          </a:lstStyle>
          <a:p>
            <a:pPr lvl="0"/>
            <a:r>
              <a:rPr lang="en-GB"/>
              <a:t>Body copy</a:t>
            </a:r>
            <a:endParaRPr lang="en-US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4797152"/>
            <a:ext cx="3894666" cy="308248"/>
          </a:xfrm>
          <a:prstGeom prst="rect">
            <a:avLst/>
          </a:prstGeom>
        </p:spPr>
        <p:txBody>
          <a:bodyPr vert="horz"/>
          <a:lstStyle>
            <a:lvl1pPr>
              <a:defRPr sz="1000" baseline="0">
                <a:solidFill>
                  <a:srgbClr val="575757"/>
                </a:solidFill>
              </a:defRPr>
            </a:lvl1pPr>
          </a:lstStyle>
          <a:p>
            <a:pPr lvl="0"/>
            <a:r>
              <a:rPr lang="en-GB"/>
              <a:t>Reference text</a:t>
            </a:r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53339"/>
            <a:ext cx="4165600" cy="24622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1pPr>
            <a:lvl2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2pPr>
            <a:lvl3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3pPr>
            <a:lvl4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4pPr>
            <a:lvl5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5pPr>
          </a:lstStyle>
          <a:p>
            <a:pPr lvl="0"/>
            <a:r>
              <a:rPr lang="en-GB" dirty="0"/>
              <a:t>Climate-KIC UK CLC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475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8B0441AB-FB0A-4CB7-9F6A-2E3E95442813}" type="datetimeFigureOut">
              <a:rPr lang="en-GB" smtClean="0"/>
              <a:t>01/11/2019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BF9D-F078-4EF9-B52C-4458AFF90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212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74138"/>
            <a:ext cx="5698067" cy="491067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1354658"/>
            <a:ext cx="3894666" cy="38101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2352-DC64-E843-94F0-F5B614095ABF}" type="slidenum">
              <a:rPr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64063" y="1465267"/>
            <a:ext cx="4038600" cy="4579937"/>
          </a:xfrm>
          <a:prstGeom prst="rect">
            <a:avLst/>
          </a:prstGeom>
          <a:noFill/>
          <a:ln w="6350" cmpd="sng">
            <a:solidFill>
              <a:srgbClr val="D9D9D9"/>
            </a:solidFill>
          </a:ln>
        </p:spPr>
        <p:txBody>
          <a:bodyPr vert="horz"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1964795"/>
            <a:ext cx="3894667" cy="1320272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rgbClr val="575757"/>
                </a:solidFill>
              </a:defRPr>
            </a:lvl1pPr>
          </a:lstStyle>
          <a:p>
            <a:pPr lvl="0"/>
            <a:r>
              <a:rPr lang="en-GB"/>
              <a:t>Body copy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4797152"/>
            <a:ext cx="3894666" cy="308248"/>
          </a:xfrm>
          <a:prstGeom prst="rect">
            <a:avLst/>
          </a:prstGeom>
        </p:spPr>
        <p:txBody>
          <a:bodyPr vert="horz"/>
          <a:lstStyle>
            <a:lvl1pPr>
              <a:defRPr sz="1000" baseline="0">
                <a:solidFill>
                  <a:srgbClr val="575757"/>
                </a:solidFill>
              </a:defRPr>
            </a:lvl1pPr>
          </a:lstStyle>
          <a:p>
            <a:pPr lvl="0"/>
            <a:r>
              <a:rPr lang="en-GB"/>
              <a:t>Reference text</a:t>
            </a:r>
            <a:endParaRPr lang="en-US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53339"/>
            <a:ext cx="4165600" cy="24622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1pPr>
            <a:lvl2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2pPr>
            <a:lvl3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3pPr>
            <a:lvl4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4pPr>
            <a:lvl5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5pPr>
          </a:lstStyle>
          <a:p>
            <a:pPr lvl="0"/>
            <a:r>
              <a:rPr lang="en-GB"/>
              <a:t>Presentation title | Section title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1" y="3285068"/>
            <a:ext cx="3894666" cy="1227666"/>
          </a:xfrm>
          <a:prstGeom prst="rect">
            <a:avLst/>
          </a:prstGeom>
        </p:spPr>
        <p:txBody>
          <a:bodyPr vert="horz"/>
          <a:lstStyle>
            <a:lvl1pPr marL="177800" indent="-177800">
              <a:buFont typeface="Arial"/>
              <a:buChar char="•"/>
              <a:defRPr sz="1600" b="0" i="0">
                <a:solidFill>
                  <a:srgbClr val="575757"/>
                </a:solidFill>
                <a:latin typeface="Arial MT"/>
                <a:cs typeface="Arial MT"/>
              </a:defRPr>
            </a:lvl1pPr>
            <a:lvl2pPr>
              <a:defRPr sz="1600" b="0" i="0">
                <a:solidFill>
                  <a:srgbClr val="575757"/>
                </a:solidFill>
                <a:latin typeface="Arial MT"/>
                <a:cs typeface="Arial MT"/>
              </a:defRPr>
            </a:lvl2pPr>
            <a:lvl3pPr>
              <a:defRPr sz="1600" b="0" i="0">
                <a:solidFill>
                  <a:srgbClr val="575757"/>
                </a:solidFill>
                <a:latin typeface="Arial MT"/>
                <a:cs typeface="Arial MT"/>
              </a:defRPr>
            </a:lvl3pPr>
            <a:lvl4pPr>
              <a:defRPr sz="1600" b="0" i="0">
                <a:solidFill>
                  <a:srgbClr val="575757"/>
                </a:solidFill>
                <a:latin typeface="Arial MT"/>
                <a:cs typeface="Arial MT"/>
              </a:defRPr>
            </a:lvl4pPr>
            <a:lvl5pPr>
              <a:defRPr sz="1600" b="0" i="0">
                <a:solidFill>
                  <a:srgbClr val="575757"/>
                </a:solidFill>
                <a:latin typeface="Arial MT"/>
                <a:cs typeface="Arial MT"/>
              </a:defRPr>
            </a:lvl5pPr>
          </a:lstStyle>
          <a:p>
            <a:pPr lvl="0"/>
            <a:r>
              <a:rPr lang="en-GB"/>
              <a:t>Bullet point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80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702B2-4978-F64B-8F01-620B67DD56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74138"/>
            <a:ext cx="5698067" cy="491067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title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1354658"/>
            <a:ext cx="3894666" cy="38101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1964798"/>
            <a:ext cx="8229601" cy="2632605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rgbClr val="575757"/>
                </a:solidFill>
                <a:latin typeface="+mn-lt"/>
              </a:defRPr>
            </a:lvl1pPr>
          </a:lstStyle>
          <a:p>
            <a:pPr lvl="0"/>
            <a:r>
              <a:rPr lang="en-GB"/>
              <a:t>Body copy</a:t>
            </a:r>
            <a:endParaRPr lang="en-US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4797152"/>
            <a:ext cx="3894666" cy="308248"/>
          </a:xfrm>
          <a:prstGeom prst="rect">
            <a:avLst/>
          </a:prstGeom>
        </p:spPr>
        <p:txBody>
          <a:bodyPr vert="horz"/>
          <a:lstStyle>
            <a:lvl1pPr>
              <a:defRPr sz="1000" baseline="0">
                <a:solidFill>
                  <a:srgbClr val="575757"/>
                </a:solidFill>
              </a:defRPr>
            </a:lvl1pPr>
          </a:lstStyle>
          <a:p>
            <a:pPr lvl="0"/>
            <a:r>
              <a:rPr lang="en-GB"/>
              <a:t>Reference text</a:t>
            </a:r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53339"/>
            <a:ext cx="4165600" cy="24622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1pPr>
            <a:lvl2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2pPr>
            <a:lvl3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3pPr>
            <a:lvl4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4pPr>
            <a:lvl5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5pPr>
          </a:lstStyle>
          <a:p>
            <a:pPr lvl="0"/>
            <a:r>
              <a:rPr lang="en-GB"/>
              <a:t>Presentation title | Section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27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 point 1 copy-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C5634-2D1A-41D5-A5FF-DDA11F7D00AA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26C4D-AFB5-4E21-AA77-D1074E3A6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59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74138"/>
            <a:ext cx="5698067" cy="491067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1354658"/>
            <a:ext cx="3894666" cy="38101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2352-DC64-E843-94F0-F5B614095ABF}" type="slidenum">
              <a:rPr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64063" y="1465267"/>
            <a:ext cx="4038600" cy="4579937"/>
          </a:xfrm>
          <a:prstGeom prst="rect">
            <a:avLst/>
          </a:prstGeom>
          <a:noFill/>
          <a:ln w="6350" cmpd="sng">
            <a:solidFill>
              <a:srgbClr val="D9D9D9"/>
            </a:solidFill>
          </a:ln>
        </p:spPr>
        <p:txBody>
          <a:bodyPr vert="horz"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1964795"/>
            <a:ext cx="3894667" cy="1320272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rgbClr val="575757"/>
                </a:solidFill>
              </a:defRPr>
            </a:lvl1pPr>
          </a:lstStyle>
          <a:p>
            <a:pPr lvl="0"/>
            <a:r>
              <a:rPr lang="en-GB"/>
              <a:t>Body copy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4797152"/>
            <a:ext cx="3894666" cy="308248"/>
          </a:xfrm>
          <a:prstGeom prst="rect">
            <a:avLst/>
          </a:prstGeom>
        </p:spPr>
        <p:txBody>
          <a:bodyPr vert="horz"/>
          <a:lstStyle>
            <a:lvl1pPr>
              <a:defRPr sz="1000" baseline="0">
                <a:solidFill>
                  <a:srgbClr val="575757"/>
                </a:solidFill>
              </a:defRPr>
            </a:lvl1pPr>
          </a:lstStyle>
          <a:p>
            <a:pPr lvl="0"/>
            <a:r>
              <a:rPr lang="en-GB"/>
              <a:t>Reference text</a:t>
            </a:r>
            <a:endParaRPr lang="en-US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53339"/>
            <a:ext cx="4165600" cy="24622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1pPr>
            <a:lvl2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2pPr>
            <a:lvl3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3pPr>
            <a:lvl4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4pPr>
            <a:lvl5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5pPr>
          </a:lstStyle>
          <a:p>
            <a:pPr lvl="0"/>
            <a:r>
              <a:rPr lang="en-GB"/>
              <a:t>Presentation title | Section title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1" y="3285068"/>
            <a:ext cx="3894666" cy="1227666"/>
          </a:xfrm>
          <a:prstGeom prst="rect">
            <a:avLst/>
          </a:prstGeom>
        </p:spPr>
        <p:txBody>
          <a:bodyPr vert="horz"/>
          <a:lstStyle>
            <a:lvl1pPr marL="177800" indent="-177800">
              <a:buFont typeface="Arial"/>
              <a:buChar char="•"/>
              <a:defRPr sz="1600" b="0" i="0">
                <a:solidFill>
                  <a:srgbClr val="575757"/>
                </a:solidFill>
                <a:latin typeface="Arial MT"/>
                <a:cs typeface="Arial MT"/>
              </a:defRPr>
            </a:lvl1pPr>
            <a:lvl2pPr>
              <a:defRPr sz="1600" b="0" i="0">
                <a:solidFill>
                  <a:srgbClr val="575757"/>
                </a:solidFill>
                <a:latin typeface="Arial MT"/>
                <a:cs typeface="Arial MT"/>
              </a:defRPr>
            </a:lvl2pPr>
            <a:lvl3pPr>
              <a:defRPr sz="1600" b="0" i="0">
                <a:solidFill>
                  <a:srgbClr val="575757"/>
                </a:solidFill>
                <a:latin typeface="Arial MT"/>
                <a:cs typeface="Arial MT"/>
              </a:defRPr>
            </a:lvl3pPr>
            <a:lvl4pPr>
              <a:defRPr sz="1600" b="0" i="0">
                <a:solidFill>
                  <a:srgbClr val="575757"/>
                </a:solidFill>
                <a:latin typeface="Arial MT"/>
                <a:cs typeface="Arial MT"/>
              </a:defRPr>
            </a:lvl4pPr>
            <a:lvl5pPr>
              <a:defRPr sz="1600" b="0" i="0">
                <a:solidFill>
                  <a:srgbClr val="575757"/>
                </a:solidFill>
                <a:latin typeface="Arial MT"/>
                <a:cs typeface="Arial MT"/>
              </a:defRPr>
            </a:lvl5pPr>
          </a:lstStyle>
          <a:p>
            <a:pPr lvl="0"/>
            <a:r>
              <a:rPr lang="en-GB"/>
              <a:t>Bullet point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28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702B2-4978-F64B-8F01-620B67DD56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74138"/>
            <a:ext cx="5698067" cy="491067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title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1354658"/>
            <a:ext cx="3894666" cy="38101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1964798"/>
            <a:ext cx="8229601" cy="2632605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rgbClr val="575757"/>
                </a:solidFill>
                <a:latin typeface="+mn-lt"/>
              </a:defRPr>
            </a:lvl1pPr>
          </a:lstStyle>
          <a:p>
            <a:pPr lvl="0"/>
            <a:r>
              <a:rPr lang="en-GB"/>
              <a:t>Body copy</a:t>
            </a:r>
            <a:endParaRPr lang="en-US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4797152"/>
            <a:ext cx="3894666" cy="308248"/>
          </a:xfrm>
          <a:prstGeom prst="rect">
            <a:avLst/>
          </a:prstGeom>
        </p:spPr>
        <p:txBody>
          <a:bodyPr vert="horz"/>
          <a:lstStyle>
            <a:lvl1pPr>
              <a:defRPr sz="1000" baseline="0">
                <a:solidFill>
                  <a:srgbClr val="575757"/>
                </a:solidFill>
              </a:defRPr>
            </a:lvl1pPr>
          </a:lstStyle>
          <a:p>
            <a:pPr lvl="0"/>
            <a:r>
              <a:rPr lang="en-GB"/>
              <a:t>Reference text</a:t>
            </a:r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53339"/>
            <a:ext cx="4165600" cy="24622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1pPr>
            <a:lvl2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2pPr>
            <a:lvl3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3pPr>
            <a:lvl4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4pPr>
            <a:lvl5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5pPr>
          </a:lstStyle>
          <a:p>
            <a:pPr lvl="0"/>
            <a:r>
              <a:rPr lang="en-GB"/>
              <a:t>Presentation title | Section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3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3F24-3CFF-8642-8EF4-19F9D7155ED5}" type="slidenum">
              <a:rPr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10" y="5554133"/>
            <a:ext cx="3987800" cy="4487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0" b="0" i="0">
                <a:solidFill>
                  <a:srgbClr val="575757"/>
                </a:solidFill>
                <a:latin typeface="Arial MT"/>
                <a:cs typeface="Arial MT"/>
              </a:defRPr>
            </a:lvl1pPr>
            <a:lvl2pPr>
              <a:defRPr sz="1600" b="0" i="0">
                <a:solidFill>
                  <a:srgbClr val="575757"/>
                </a:solidFill>
                <a:latin typeface="Arial MT"/>
                <a:cs typeface="Arial MT"/>
              </a:defRPr>
            </a:lvl2pPr>
            <a:lvl3pPr>
              <a:defRPr sz="1600" b="0" i="0">
                <a:solidFill>
                  <a:srgbClr val="575757"/>
                </a:solidFill>
                <a:latin typeface="Arial MT"/>
                <a:cs typeface="Arial MT"/>
              </a:defRPr>
            </a:lvl3pPr>
            <a:lvl4pPr>
              <a:defRPr sz="1600" b="0" i="0">
                <a:solidFill>
                  <a:srgbClr val="575757"/>
                </a:solidFill>
                <a:latin typeface="Arial MT"/>
                <a:cs typeface="Arial MT"/>
              </a:defRPr>
            </a:lvl4pPr>
            <a:lvl5pPr>
              <a:defRPr sz="1600" b="0" i="0">
                <a:solidFill>
                  <a:srgbClr val="575757"/>
                </a:solidFill>
                <a:latin typeface="Arial MT"/>
                <a:cs typeface="Arial MT"/>
              </a:defRPr>
            </a:lvl5pPr>
          </a:lstStyle>
          <a:p>
            <a:pPr lvl="0"/>
            <a:r>
              <a:rPr lang="en-GB"/>
              <a:t>Subhead copy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8" y="3976165"/>
            <a:ext cx="7772400" cy="1163104"/>
          </a:xfrm>
          <a:prstGeom prst="rect">
            <a:avLst/>
          </a:prstGeom>
        </p:spPr>
        <p:txBody>
          <a:bodyPr anchor="b"/>
          <a:lstStyle>
            <a:lvl1pPr>
              <a:defRPr sz="3400"/>
            </a:lvl1pPr>
          </a:lstStyle>
          <a:p>
            <a:r>
              <a:rPr lang="en-GB" dirty="0"/>
              <a:t>Climate-KIC</a:t>
            </a:r>
            <a:br>
              <a:rPr lang="en-GB" dirty="0"/>
            </a:br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453339"/>
            <a:ext cx="4165600" cy="24622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1pPr>
            <a:lvl2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2pPr>
            <a:lvl3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3pPr>
            <a:lvl4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4pPr>
            <a:lvl5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5pPr>
          </a:lstStyle>
          <a:p>
            <a:pPr lvl="0"/>
            <a:r>
              <a:rPr lang="en-GB" dirty="0"/>
              <a:t>Climate-KIC UK CLC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24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 point 1 copy-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C5634-2D1A-41D5-A5FF-DDA11F7D00AA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26C4D-AFB5-4E21-AA77-D1074E3A6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46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74138"/>
            <a:ext cx="5698067" cy="491067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1354658"/>
            <a:ext cx="3894666" cy="38101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2352-DC64-E843-94F0-F5B614095ABF}" type="slidenum">
              <a:rPr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64063" y="1465267"/>
            <a:ext cx="4038600" cy="4579937"/>
          </a:xfrm>
          <a:prstGeom prst="rect">
            <a:avLst/>
          </a:prstGeom>
          <a:noFill/>
          <a:ln w="6350" cmpd="sng">
            <a:solidFill>
              <a:srgbClr val="D9D9D9"/>
            </a:solidFill>
          </a:ln>
        </p:spPr>
        <p:txBody>
          <a:bodyPr vert="horz"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1964795"/>
            <a:ext cx="3894667" cy="1320272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rgbClr val="575757"/>
                </a:solidFill>
              </a:defRPr>
            </a:lvl1pPr>
          </a:lstStyle>
          <a:p>
            <a:pPr lvl="0"/>
            <a:r>
              <a:rPr lang="en-GB"/>
              <a:t>Body copy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4797152"/>
            <a:ext cx="3894666" cy="308248"/>
          </a:xfrm>
          <a:prstGeom prst="rect">
            <a:avLst/>
          </a:prstGeom>
        </p:spPr>
        <p:txBody>
          <a:bodyPr vert="horz"/>
          <a:lstStyle>
            <a:lvl1pPr>
              <a:defRPr sz="1000" baseline="0">
                <a:solidFill>
                  <a:srgbClr val="575757"/>
                </a:solidFill>
              </a:defRPr>
            </a:lvl1pPr>
          </a:lstStyle>
          <a:p>
            <a:pPr lvl="0"/>
            <a:r>
              <a:rPr lang="en-GB"/>
              <a:t>Reference text</a:t>
            </a:r>
            <a:endParaRPr lang="en-US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53339"/>
            <a:ext cx="4165600" cy="24622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1pPr>
            <a:lvl2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2pPr>
            <a:lvl3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3pPr>
            <a:lvl4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4pPr>
            <a:lvl5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5pPr>
          </a:lstStyle>
          <a:p>
            <a:pPr lvl="0"/>
            <a:r>
              <a:rPr lang="en-GB"/>
              <a:t>Presentation title | Section title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1" y="3285068"/>
            <a:ext cx="3894666" cy="1227666"/>
          </a:xfrm>
          <a:prstGeom prst="rect">
            <a:avLst/>
          </a:prstGeom>
        </p:spPr>
        <p:txBody>
          <a:bodyPr vert="horz"/>
          <a:lstStyle>
            <a:lvl1pPr marL="177800" indent="-177800">
              <a:buFont typeface="Arial"/>
              <a:buChar char="•"/>
              <a:defRPr sz="1600" b="0" i="0">
                <a:solidFill>
                  <a:srgbClr val="575757"/>
                </a:solidFill>
                <a:latin typeface="Arial MT"/>
                <a:cs typeface="Arial MT"/>
              </a:defRPr>
            </a:lvl1pPr>
            <a:lvl2pPr>
              <a:defRPr sz="1600" b="0" i="0">
                <a:solidFill>
                  <a:srgbClr val="575757"/>
                </a:solidFill>
                <a:latin typeface="Arial MT"/>
                <a:cs typeface="Arial MT"/>
              </a:defRPr>
            </a:lvl2pPr>
            <a:lvl3pPr>
              <a:defRPr sz="1600" b="0" i="0">
                <a:solidFill>
                  <a:srgbClr val="575757"/>
                </a:solidFill>
                <a:latin typeface="Arial MT"/>
                <a:cs typeface="Arial MT"/>
              </a:defRPr>
            </a:lvl3pPr>
            <a:lvl4pPr>
              <a:defRPr sz="1600" b="0" i="0">
                <a:solidFill>
                  <a:srgbClr val="575757"/>
                </a:solidFill>
                <a:latin typeface="Arial MT"/>
                <a:cs typeface="Arial MT"/>
              </a:defRPr>
            </a:lvl4pPr>
            <a:lvl5pPr>
              <a:defRPr sz="1600" b="0" i="0">
                <a:solidFill>
                  <a:srgbClr val="575757"/>
                </a:solidFill>
                <a:latin typeface="Arial MT"/>
                <a:cs typeface="Arial MT"/>
              </a:defRPr>
            </a:lvl5pPr>
          </a:lstStyle>
          <a:p>
            <a:pPr lvl="0"/>
            <a:r>
              <a:rPr lang="en-GB"/>
              <a:t>Bullet point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3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702B2-4978-F64B-8F01-620B67DD56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74138"/>
            <a:ext cx="5698067" cy="491067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title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1354658"/>
            <a:ext cx="3894666" cy="38101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1964798"/>
            <a:ext cx="8229601" cy="2632605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rgbClr val="575757"/>
                </a:solidFill>
                <a:latin typeface="+mn-lt"/>
              </a:defRPr>
            </a:lvl1pPr>
          </a:lstStyle>
          <a:p>
            <a:pPr lvl="0"/>
            <a:r>
              <a:rPr lang="en-GB"/>
              <a:t>Body copy</a:t>
            </a:r>
            <a:endParaRPr lang="en-US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4797152"/>
            <a:ext cx="3894666" cy="308248"/>
          </a:xfrm>
          <a:prstGeom prst="rect">
            <a:avLst/>
          </a:prstGeom>
        </p:spPr>
        <p:txBody>
          <a:bodyPr vert="horz"/>
          <a:lstStyle>
            <a:lvl1pPr>
              <a:defRPr sz="1000" baseline="0">
                <a:solidFill>
                  <a:srgbClr val="575757"/>
                </a:solidFill>
              </a:defRPr>
            </a:lvl1pPr>
          </a:lstStyle>
          <a:p>
            <a:pPr lvl="0"/>
            <a:r>
              <a:rPr lang="en-GB"/>
              <a:t>Reference text</a:t>
            </a:r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53339"/>
            <a:ext cx="4165600" cy="24622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1pPr>
            <a:lvl2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2pPr>
            <a:lvl3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3pPr>
            <a:lvl4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4pPr>
            <a:lvl5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5pPr>
          </a:lstStyle>
          <a:p>
            <a:pPr lvl="0"/>
            <a:r>
              <a:rPr lang="en-GB"/>
              <a:t>Presentation title | Section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28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 point 1 copy-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C5634-2D1A-41D5-A5FF-DDA11F7D00AA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26C4D-AFB5-4E21-AA77-D1074E3A6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2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74138"/>
            <a:ext cx="5698067" cy="491067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1354658"/>
            <a:ext cx="3894666" cy="38101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2352-DC64-E843-94F0-F5B614095ABF}" type="slidenum">
              <a:rPr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64063" y="1465267"/>
            <a:ext cx="4038600" cy="4579937"/>
          </a:xfrm>
          <a:prstGeom prst="rect">
            <a:avLst/>
          </a:prstGeom>
          <a:noFill/>
          <a:ln w="6350" cmpd="sng">
            <a:solidFill>
              <a:srgbClr val="D9D9D9"/>
            </a:solidFill>
          </a:ln>
        </p:spPr>
        <p:txBody>
          <a:bodyPr vert="horz"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1964795"/>
            <a:ext cx="3894667" cy="1320272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rgbClr val="575757"/>
                </a:solidFill>
              </a:defRPr>
            </a:lvl1pPr>
          </a:lstStyle>
          <a:p>
            <a:pPr lvl="0"/>
            <a:r>
              <a:rPr lang="en-GB"/>
              <a:t>Body copy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4797152"/>
            <a:ext cx="3894666" cy="308248"/>
          </a:xfrm>
          <a:prstGeom prst="rect">
            <a:avLst/>
          </a:prstGeom>
        </p:spPr>
        <p:txBody>
          <a:bodyPr vert="horz"/>
          <a:lstStyle>
            <a:lvl1pPr>
              <a:defRPr sz="1000" baseline="0">
                <a:solidFill>
                  <a:srgbClr val="575757"/>
                </a:solidFill>
              </a:defRPr>
            </a:lvl1pPr>
          </a:lstStyle>
          <a:p>
            <a:pPr lvl="0"/>
            <a:r>
              <a:rPr lang="en-GB"/>
              <a:t>Reference text</a:t>
            </a:r>
            <a:endParaRPr lang="en-US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53339"/>
            <a:ext cx="4165600" cy="24622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1pPr>
            <a:lvl2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2pPr>
            <a:lvl3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3pPr>
            <a:lvl4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4pPr>
            <a:lvl5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5pPr>
          </a:lstStyle>
          <a:p>
            <a:pPr lvl="0"/>
            <a:r>
              <a:rPr lang="en-GB"/>
              <a:t>Presentation title | Section title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1" y="3285068"/>
            <a:ext cx="3894666" cy="1227666"/>
          </a:xfrm>
          <a:prstGeom prst="rect">
            <a:avLst/>
          </a:prstGeom>
        </p:spPr>
        <p:txBody>
          <a:bodyPr vert="horz"/>
          <a:lstStyle>
            <a:lvl1pPr marL="177800" indent="-177800">
              <a:buFont typeface="Arial"/>
              <a:buChar char="•"/>
              <a:defRPr sz="1600" b="0" i="0">
                <a:solidFill>
                  <a:srgbClr val="575757"/>
                </a:solidFill>
                <a:latin typeface="Arial MT"/>
                <a:cs typeface="Arial MT"/>
              </a:defRPr>
            </a:lvl1pPr>
            <a:lvl2pPr>
              <a:defRPr sz="1600" b="0" i="0">
                <a:solidFill>
                  <a:srgbClr val="575757"/>
                </a:solidFill>
                <a:latin typeface="Arial MT"/>
                <a:cs typeface="Arial MT"/>
              </a:defRPr>
            </a:lvl2pPr>
            <a:lvl3pPr>
              <a:defRPr sz="1600" b="0" i="0">
                <a:solidFill>
                  <a:srgbClr val="575757"/>
                </a:solidFill>
                <a:latin typeface="Arial MT"/>
                <a:cs typeface="Arial MT"/>
              </a:defRPr>
            </a:lvl3pPr>
            <a:lvl4pPr>
              <a:defRPr sz="1600" b="0" i="0">
                <a:solidFill>
                  <a:srgbClr val="575757"/>
                </a:solidFill>
                <a:latin typeface="Arial MT"/>
                <a:cs typeface="Arial MT"/>
              </a:defRPr>
            </a:lvl4pPr>
            <a:lvl5pPr>
              <a:defRPr sz="1600" b="0" i="0">
                <a:solidFill>
                  <a:srgbClr val="575757"/>
                </a:solidFill>
                <a:latin typeface="Arial MT"/>
                <a:cs typeface="Arial MT"/>
              </a:defRPr>
            </a:lvl5pPr>
          </a:lstStyle>
          <a:p>
            <a:pPr lvl="0"/>
            <a:r>
              <a:rPr lang="en-GB"/>
              <a:t>Bullet point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9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702B2-4978-F64B-8F01-620B67DD56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74138"/>
            <a:ext cx="5698067" cy="491067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title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1354658"/>
            <a:ext cx="3894666" cy="38101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1964798"/>
            <a:ext cx="8229601" cy="2632605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rgbClr val="575757"/>
                </a:solidFill>
                <a:latin typeface="+mn-lt"/>
              </a:defRPr>
            </a:lvl1pPr>
          </a:lstStyle>
          <a:p>
            <a:pPr lvl="0"/>
            <a:r>
              <a:rPr lang="en-GB"/>
              <a:t>Body copy</a:t>
            </a:r>
            <a:endParaRPr lang="en-US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4797152"/>
            <a:ext cx="3894666" cy="308248"/>
          </a:xfrm>
          <a:prstGeom prst="rect">
            <a:avLst/>
          </a:prstGeom>
        </p:spPr>
        <p:txBody>
          <a:bodyPr vert="horz"/>
          <a:lstStyle>
            <a:lvl1pPr>
              <a:defRPr sz="1000" baseline="0">
                <a:solidFill>
                  <a:srgbClr val="575757"/>
                </a:solidFill>
              </a:defRPr>
            </a:lvl1pPr>
          </a:lstStyle>
          <a:p>
            <a:pPr lvl="0"/>
            <a:r>
              <a:rPr lang="en-GB"/>
              <a:t>Reference text</a:t>
            </a:r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53339"/>
            <a:ext cx="4165600" cy="24622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1pPr>
            <a:lvl2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2pPr>
            <a:lvl3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3pPr>
            <a:lvl4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4pPr>
            <a:lvl5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5pPr>
          </a:lstStyle>
          <a:p>
            <a:pPr lvl="0"/>
            <a:r>
              <a:rPr lang="en-GB"/>
              <a:t>Presentation title | Section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03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 point 1 copy-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C5634-2D1A-41D5-A5FF-DDA11F7D00AA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26C4D-AFB5-4E21-AA77-D1074E3A6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49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74138"/>
            <a:ext cx="5698067" cy="491067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1354658"/>
            <a:ext cx="3894666" cy="38101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2352-DC64-E843-94F0-F5B614095ABF}" type="slidenum">
              <a:rPr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64063" y="1465267"/>
            <a:ext cx="4038600" cy="4579937"/>
          </a:xfrm>
          <a:prstGeom prst="rect">
            <a:avLst/>
          </a:prstGeom>
          <a:noFill/>
          <a:ln w="6350" cmpd="sng">
            <a:solidFill>
              <a:srgbClr val="D9D9D9"/>
            </a:solidFill>
          </a:ln>
        </p:spPr>
        <p:txBody>
          <a:bodyPr vert="horz"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1964795"/>
            <a:ext cx="3894667" cy="1320272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rgbClr val="575757"/>
                </a:solidFill>
              </a:defRPr>
            </a:lvl1pPr>
          </a:lstStyle>
          <a:p>
            <a:pPr lvl="0"/>
            <a:r>
              <a:rPr lang="en-GB"/>
              <a:t>Body copy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4797152"/>
            <a:ext cx="3894666" cy="308248"/>
          </a:xfrm>
          <a:prstGeom prst="rect">
            <a:avLst/>
          </a:prstGeom>
        </p:spPr>
        <p:txBody>
          <a:bodyPr vert="horz"/>
          <a:lstStyle>
            <a:lvl1pPr>
              <a:defRPr sz="1000" baseline="0">
                <a:solidFill>
                  <a:srgbClr val="575757"/>
                </a:solidFill>
              </a:defRPr>
            </a:lvl1pPr>
          </a:lstStyle>
          <a:p>
            <a:pPr lvl="0"/>
            <a:r>
              <a:rPr lang="en-GB"/>
              <a:t>Reference text</a:t>
            </a:r>
            <a:endParaRPr lang="en-US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53339"/>
            <a:ext cx="4165600" cy="24622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1pPr>
            <a:lvl2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2pPr>
            <a:lvl3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3pPr>
            <a:lvl4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4pPr>
            <a:lvl5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5pPr>
          </a:lstStyle>
          <a:p>
            <a:pPr lvl="0"/>
            <a:r>
              <a:rPr lang="en-GB"/>
              <a:t>Presentation title | Section title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1" y="3285068"/>
            <a:ext cx="3894666" cy="1227666"/>
          </a:xfrm>
          <a:prstGeom prst="rect">
            <a:avLst/>
          </a:prstGeom>
        </p:spPr>
        <p:txBody>
          <a:bodyPr vert="horz"/>
          <a:lstStyle>
            <a:lvl1pPr marL="177800" indent="-177800">
              <a:buFont typeface="Arial"/>
              <a:buChar char="•"/>
              <a:defRPr sz="1600" b="0" i="0">
                <a:solidFill>
                  <a:srgbClr val="575757"/>
                </a:solidFill>
                <a:latin typeface="Arial MT"/>
                <a:cs typeface="Arial MT"/>
              </a:defRPr>
            </a:lvl1pPr>
            <a:lvl2pPr>
              <a:defRPr sz="1600" b="0" i="0">
                <a:solidFill>
                  <a:srgbClr val="575757"/>
                </a:solidFill>
                <a:latin typeface="Arial MT"/>
                <a:cs typeface="Arial MT"/>
              </a:defRPr>
            </a:lvl2pPr>
            <a:lvl3pPr>
              <a:defRPr sz="1600" b="0" i="0">
                <a:solidFill>
                  <a:srgbClr val="575757"/>
                </a:solidFill>
                <a:latin typeface="Arial MT"/>
                <a:cs typeface="Arial MT"/>
              </a:defRPr>
            </a:lvl3pPr>
            <a:lvl4pPr>
              <a:defRPr sz="1600" b="0" i="0">
                <a:solidFill>
                  <a:srgbClr val="575757"/>
                </a:solidFill>
                <a:latin typeface="Arial MT"/>
                <a:cs typeface="Arial MT"/>
              </a:defRPr>
            </a:lvl4pPr>
            <a:lvl5pPr>
              <a:defRPr sz="1600" b="0" i="0">
                <a:solidFill>
                  <a:srgbClr val="575757"/>
                </a:solidFill>
                <a:latin typeface="Arial MT"/>
                <a:cs typeface="Arial MT"/>
              </a:defRPr>
            </a:lvl5pPr>
          </a:lstStyle>
          <a:p>
            <a:pPr lvl="0"/>
            <a:r>
              <a:rPr lang="en-GB"/>
              <a:t>Bullet point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88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702B2-4978-F64B-8F01-620B67DD56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74138"/>
            <a:ext cx="5698067" cy="491067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title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1354658"/>
            <a:ext cx="3894666" cy="38101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1964798"/>
            <a:ext cx="8229601" cy="2632605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rgbClr val="575757"/>
                </a:solidFill>
                <a:latin typeface="+mn-lt"/>
              </a:defRPr>
            </a:lvl1pPr>
          </a:lstStyle>
          <a:p>
            <a:pPr lvl="0"/>
            <a:r>
              <a:rPr lang="en-GB"/>
              <a:t>Body copy</a:t>
            </a:r>
            <a:endParaRPr lang="en-US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4797152"/>
            <a:ext cx="3894666" cy="308248"/>
          </a:xfrm>
          <a:prstGeom prst="rect">
            <a:avLst/>
          </a:prstGeom>
        </p:spPr>
        <p:txBody>
          <a:bodyPr vert="horz"/>
          <a:lstStyle>
            <a:lvl1pPr>
              <a:defRPr sz="1000" baseline="0">
                <a:solidFill>
                  <a:srgbClr val="575757"/>
                </a:solidFill>
              </a:defRPr>
            </a:lvl1pPr>
          </a:lstStyle>
          <a:p>
            <a:pPr lvl="0"/>
            <a:r>
              <a:rPr lang="en-GB"/>
              <a:t>Reference text</a:t>
            </a:r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53339"/>
            <a:ext cx="4165600" cy="24622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1pPr>
            <a:lvl2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2pPr>
            <a:lvl3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3pPr>
            <a:lvl4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4pPr>
            <a:lvl5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5pPr>
          </a:lstStyle>
          <a:p>
            <a:pPr lvl="0"/>
            <a:r>
              <a:rPr lang="en-GB"/>
              <a:t>Presentation title | Section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560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49"/>
          <p:cNvSpPr>
            <a:spLocks noChangeArrowheads="1"/>
          </p:cNvSpPr>
          <p:nvPr userDrawn="1"/>
        </p:nvSpPr>
        <p:spPr bwMode="gray">
          <a:xfrm>
            <a:off x="0" y="1341438"/>
            <a:ext cx="9144000" cy="551656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957"/>
          <p:cNvSpPr>
            <a:spLocks noChangeArrowheads="1"/>
          </p:cNvSpPr>
          <p:nvPr userDrawn="1"/>
        </p:nvSpPr>
        <p:spPr bwMode="gray">
          <a:xfrm>
            <a:off x="4211638" y="6453188"/>
            <a:ext cx="792162" cy="404812"/>
          </a:xfrm>
          <a:prstGeom prst="rect">
            <a:avLst/>
          </a:prstGeom>
          <a:solidFill>
            <a:srgbClr val="EE81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34"/>
          <p:cNvSpPr>
            <a:spLocks noChangeArrowheads="1"/>
          </p:cNvSpPr>
          <p:nvPr userDrawn="1"/>
        </p:nvSpPr>
        <p:spPr bwMode="gray">
          <a:xfrm>
            <a:off x="4211638" y="6453188"/>
            <a:ext cx="7921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900" i="1">
                <a:solidFill>
                  <a:srgbClr val="FFFFFF"/>
                </a:solidFill>
                <a:latin typeface="Verdana" pitchFamily="34" charset="0"/>
              </a:rPr>
              <a:t>Cohesion Policy</a:t>
            </a:r>
          </a:p>
        </p:txBody>
      </p:sp>
      <p:sp>
        <p:nvSpPr>
          <p:cNvPr id="7" name="Rectangle 1036"/>
          <p:cNvSpPr>
            <a:spLocks noChangeArrowheads="1"/>
          </p:cNvSpPr>
          <p:nvPr userDrawn="1"/>
        </p:nvSpPr>
        <p:spPr bwMode="gray">
          <a:xfrm>
            <a:off x="0" y="1341438"/>
            <a:ext cx="4211638" cy="5516562"/>
          </a:xfrm>
          <a:prstGeom prst="rect">
            <a:avLst/>
          </a:prstGeom>
          <a:solidFill>
            <a:schemeClr val="tx2">
              <a:alpha val="25098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8" name="Group 1111"/>
          <p:cNvGrpSpPr>
            <a:grpSpLocks/>
          </p:cNvGrpSpPr>
          <p:nvPr userDrawn="1"/>
        </p:nvGrpSpPr>
        <p:grpSpPr bwMode="auto">
          <a:xfrm>
            <a:off x="3832227" y="431804"/>
            <a:ext cx="1844675" cy="1281113"/>
            <a:chOff x="2414" y="272"/>
            <a:chExt cx="1162" cy="807"/>
          </a:xfrm>
        </p:grpSpPr>
        <p:sp>
          <p:nvSpPr>
            <p:cNvPr id="9" name="Freeform 1112"/>
            <p:cNvSpPr>
              <a:spLocks/>
            </p:cNvSpPr>
            <p:nvPr userDrawn="1"/>
          </p:nvSpPr>
          <p:spPr bwMode="gray">
            <a:xfrm>
              <a:off x="2414" y="273"/>
              <a:ext cx="571" cy="211"/>
            </a:xfrm>
            <a:custGeom>
              <a:avLst/>
              <a:gdLst>
                <a:gd name="T0" fmla="*/ 0 w 1737"/>
                <a:gd name="T1" fmla="*/ 70 h 640"/>
                <a:gd name="T2" fmla="*/ 0 w 1737"/>
                <a:gd name="T3" fmla="*/ 70 h 640"/>
                <a:gd name="T4" fmla="*/ 116 w 1737"/>
                <a:gd name="T5" fmla="*/ 54 h 640"/>
                <a:gd name="T6" fmla="*/ 130 w 1737"/>
                <a:gd name="T7" fmla="*/ 51 h 640"/>
                <a:gd name="T8" fmla="*/ 155 w 1737"/>
                <a:gd name="T9" fmla="*/ 40 h 640"/>
                <a:gd name="T10" fmla="*/ 175 w 1737"/>
                <a:gd name="T11" fmla="*/ 20 h 640"/>
                <a:gd name="T12" fmla="*/ 188 w 1737"/>
                <a:gd name="T13" fmla="*/ 3 h 640"/>
                <a:gd name="T14" fmla="*/ 188 w 1737"/>
                <a:gd name="T15" fmla="*/ 0 h 640"/>
                <a:gd name="T16" fmla="*/ 173 w 1737"/>
                <a:gd name="T17" fmla="*/ 19 h 640"/>
                <a:gd name="T18" fmla="*/ 153 w 1737"/>
                <a:gd name="T19" fmla="*/ 37 h 640"/>
                <a:gd name="T20" fmla="*/ 129 w 1737"/>
                <a:gd name="T21" fmla="*/ 47 h 640"/>
                <a:gd name="T22" fmla="*/ 116 w 1737"/>
                <a:gd name="T23" fmla="*/ 50 h 640"/>
                <a:gd name="T24" fmla="*/ 106 w 1737"/>
                <a:gd name="T25" fmla="*/ 51 h 640"/>
                <a:gd name="T26" fmla="*/ 0 w 1737"/>
                <a:gd name="T27" fmla="*/ 62 h 640"/>
                <a:gd name="T28" fmla="*/ 0 w 1737"/>
                <a:gd name="T29" fmla="*/ 70 h 6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37" h="640">
                  <a:moveTo>
                    <a:pt x="0" y="640"/>
                  </a:moveTo>
                  <a:lnTo>
                    <a:pt x="0" y="640"/>
                  </a:lnTo>
                  <a:cubicBezTo>
                    <a:pt x="0" y="640"/>
                    <a:pt x="1046" y="504"/>
                    <a:pt x="1076" y="500"/>
                  </a:cubicBezTo>
                  <a:cubicBezTo>
                    <a:pt x="1121" y="492"/>
                    <a:pt x="1161" y="484"/>
                    <a:pt x="1199" y="473"/>
                  </a:cubicBezTo>
                  <a:cubicBezTo>
                    <a:pt x="1284" y="450"/>
                    <a:pt x="1362" y="415"/>
                    <a:pt x="1431" y="368"/>
                  </a:cubicBezTo>
                  <a:cubicBezTo>
                    <a:pt x="1497" y="324"/>
                    <a:pt x="1558" y="259"/>
                    <a:pt x="1619" y="188"/>
                  </a:cubicBezTo>
                  <a:cubicBezTo>
                    <a:pt x="1658" y="143"/>
                    <a:pt x="1699" y="85"/>
                    <a:pt x="1737" y="28"/>
                  </a:cubicBezTo>
                  <a:lnTo>
                    <a:pt x="1737" y="0"/>
                  </a:lnTo>
                  <a:cubicBezTo>
                    <a:pt x="1692" y="67"/>
                    <a:pt x="1647" y="125"/>
                    <a:pt x="1602" y="175"/>
                  </a:cubicBezTo>
                  <a:cubicBezTo>
                    <a:pt x="1541" y="243"/>
                    <a:pt x="1478" y="298"/>
                    <a:pt x="1413" y="339"/>
                  </a:cubicBezTo>
                  <a:cubicBezTo>
                    <a:pt x="1346" y="382"/>
                    <a:pt x="1271" y="414"/>
                    <a:pt x="1189" y="435"/>
                  </a:cubicBezTo>
                  <a:cubicBezTo>
                    <a:pt x="1153" y="444"/>
                    <a:pt x="1114" y="451"/>
                    <a:pt x="1070" y="458"/>
                  </a:cubicBezTo>
                  <a:cubicBezTo>
                    <a:pt x="1041" y="462"/>
                    <a:pt x="1011" y="465"/>
                    <a:pt x="982" y="468"/>
                  </a:cubicBezTo>
                  <a:cubicBezTo>
                    <a:pt x="971" y="469"/>
                    <a:pt x="0" y="572"/>
                    <a:pt x="0" y="572"/>
                  </a:cubicBezTo>
                  <a:lnTo>
                    <a:pt x="0" y="64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" name="Freeform 1113"/>
            <p:cNvSpPr>
              <a:spLocks/>
            </p:cNvSpPr>
            <p:nvPr userDrawn="1"/>
          </p:nvSpPr>
          <p:spPr bwMode="gray">
            <a:xfrm>
              <a:off x="2414" y="320"/>
              <a:ext cx="571" cy="194"/>
            </a:xfrm>
            <a:custGeom>
              <a:avLst/>
              <a:gdLst>
                <a:gd name="T0" fmla="*/ 152 w 1737"/>
                <a:gd name="T1" fmla="*/ 35 h 591"/>
                <a:gd name="T2" fmla="*/ 152 w 1737"/>
                <a:gd name="T3" fmla="*/ 35 h 591"/>
                <a:gd name="T4" fmla="*/ 127 w 1737"/>
                <a:gd name="T5" fmla="*/ 44 h 591"/>
                <a:gd name="T6" fmla="*/ 114 w 1737"/>
                <a:gd name="T7" fmla="*/ 46 h 591"/>
                <a:gd name="T8" fmla="*/ 106 w 1737"/>
                <a:gd name="T9" fmla="*/ 46 h 591"/>
                <a:gd name="T10" fmla="*/ 101 w 1737"/>
                <a:gd name="T11" fmla="*/ 47 h 591"/>
                <a:gd name="T12" fmla="*/ 0 w 1737"/>
                <a:gd name="T13" fmla="*/ 56 h 591"/>
                <a:gd name="T14" fmla="*/ 0 w 1737"/>
                <a:gd name="T15" fmla="*/ 64 h 591"/>
                <a:gd name="T16" fmla="*/ 102 w 1737"/>
                <a:gd name="T17" fmla="*/ 52 h 591"/>
                <a:gd name="T18" fmla="*/ 107 w 1737"/>
                <a:gd name="T19" fmla="*/ 51 h 591"/>
                <a:gd name="T20" fmla="*/ 115 w 1737"/>
                <a:gd name="T21" fmla="*/ 50 h 591"/>
                <a:gd name="T22" fmla="*/ 128 w 1737"/>
                <a:gd name="T23" fmla="*/ 48 h 591"/>
                <a:gd name="T24" fmla="*/ 154 w 1737"/>
                <a:gd name="T25" fmla="*/ 38 h 591"/>
                <a:gd name="T26" fmla="*/ 174 w 1737"/>
                <a:gd name="T27" fmla="*/ 20 h 591"/>
                <a:gd name="T28" fmla="*/ 188 w 1737"/>
                <a:gd name="T29" fmla="*/ 3 h 591"/>
                <a:gd name="T30" fmla="*/ 188 w 1737"/>
                <a:gd name="T31" fmla="*/ 0 h 591"/>
                <a:gd name="T32" fmla="*/ 172 w 1737"/>
                <a:gd name="T33" fmla="*/ 18 h 591"/>
                <a:gd name="T34" fmla="*/ 152 w 1737"/>
                <a:gd name="T35" fmla="*/ 35 h 5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7" h="591">
                  <a:moveTo>
                    <a:pt x="1403" y="323"/>
                  </a:moveTo>
                  <a:lnTo>
                    <a:pt x="1403" y="323"/>
                  </a:lnTo>
                  <a:cubicBezTo>
                    <a:pt x="1338" y="361"/>
                    <a:pt x="1262" y="389"/>
                    <a:pt x="1178" y="405"/>
                  </a:cubicBezTo>
                  <a:cubicBezTo>
                    <a:pt x="1143" y="413"/>
                    <a:pt x="1104" y="418"/>
                    <a:pt x="1059" y="423"/>
                  </a:cubicBezTo>
                  <a:cubicBezTo>
                    <a:pt x="1033" y="426"/>
                    <a:pt x="1007" y="428"/>
                    <a:pt x="980" y="431"/>
                  </a:cubicBezTo>
                  <a:cubicBezTo>
                    <a:pt x="966" y="432"/>
                    <a:pt x="952" y="433"/>
                    <a:pt x="938" y="434"/>
                  </a:cubicBezTo>
                  <a:cubicBezTo>
                    <a:pt x="617" y="463"/>
                    <a:pt x="298" y="494"/>
                    <a:pt x="0" y="523"/>
                  </a:cubicBezTo>
                  <a:lnTo>
                    <a:pt x="0" y="591"/>
                  </a:lnTo>
                  <a:cubicBezTo>
                    <a:pt x="300" y="554"/>
                    <a:pt x="622" y="516"/>
                    <a:pt x="942" y="480"/>
                  </a:cubicBezTo>
                  <a:cubicBezTo>
                    <a:pt x="957" y="478"/>
                    <a:pt x="971" y="476"/>
                    <a:pt x="985" y="475"/>
                  </a:cubicBezTo>
                  <a:cubicBezTo>
                    <a:pt x="1011" y="472"/>
                    <a:pt x="1038" y="469"/>
                    <a:pt x="1064" y="466"/>
                  </a:cubicBezTo>
                  <a:cubicBezTo>
                    <a:pt x="1110" y="460"/>
                    <a:pt x="1150" y="453"/>
                    <a:pt x="1186" y="444"/>
                  </a:cubicBezTo>
                  <a:cubicBezTo>
                    <a:pt x="1273" y="425"/>
                    <a:pt x="1352" y="394"/>
                    <a:pt x="1420" y="353"/>
                  </a:cubicBezTo>
                  <a:cubicBezTo>
                    <a:pt x="1487" y="313"/>
                    <a:pt x="1547" y="256"/>
                    <a:pt x="1611" y="186"/>
                  </a:cubicBezTo>
                  <a:cubicBezTo>
                    <a:pt x="1651" y="143"/>
                    <a:pt x="1695" y="82"/>
                    <a:pt x="1737" y="25"/>
                  </a:cubicBezTo>
                  <a:lnTo>
                    <a:pt x="1737" y="0"/>
                  </a:lnTo>
                  <a:cubicBezTo>
                    <a:pt x="1688" y="67"/>
                    <a:pt x="1641" y="123"/>
                    <a:pt x="1595" y="170"/>
                  </a:cubicBezTo>
                  <a:cubicBezTo>
                    <a:pt x="1533" y="235"/>
                    <a:pt x="1468" y="286"/>
                    <a:pt x="1403" y="32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Freeform 1114"/>
            <p:cNvSpPr>
              <a:spLocks/>
            </p:cNvSpPr>
            <p:nvPr userDrawn="1"/>
          </p:nvSpPr>
          <p:spPr bwMode="gray">
            <a:xfrm>
              <a:off x="2414" y="367"/>
              <a:ext cx="571" cy="177"/>
            </a:xfrm>
            <a:custGeom>
              <a:avLst/>
              <a:gdLst>
                <a:gd name="T0" fmla="*/ 171 w 1737"/>
                <a:gd name="T1" fmla="*/ 18 h 536"/>
                <a:gd name="T2" fmla="*/ 171 w 1737"/>
                <a:gd name="T3" fmla="*/ 18 h 536"/>
                <a:gd name="T4" fmla="*/ 150 w 1737"/>
                <a:gd name="T5" fmla="*/ 33 h 536"/>
                <a:gd name="T6" fmla="*/ 126 w 1737"/>
                <a:gd name="T7" fmla="*/ 40 h 536"/>
                <a:gd name="T8" fmla="*/ 113 w 1737"/>
                <a:gd name="T9" fmla="*/ 42 h 536"/>
                <a:gd name="T10" fmla="*/ 0 w 1737"/>
                <a:gd name="T11" fmla="*/ 51 h 536"/>
                <a:gd name="T12" fmla="*/ 0 w 1737"/>
                <a:gd name="T13" fmla="*/ 58 h 536"/>
                <a:gd name="T14" fmla="*/ 100 w 1737"/>
                <a:gd name="T15" fmla="*/ 48 h 536"/>
                <a:gd name="T16" fmla="*/ 113 w 1737"/>
                <a:gd name="T17" fmla="*/ 46 h 536"/>
                <a:gd name="T18" fmla="*/ 126 w 1737"/>
                <a:gd name="T19" fmla="*/ 44 h 536"/>
                <a:gd name="T20" fmla="*/ 152 w 1737"/>
                <a:gd name="T21" fmla="*/ 36 h 536"/>
                <a:gd name="T22" fmla="*/ 174 w 1737"/>
                <a:gd name="T23" fmla="*/ 19 h 536"/>
                <a:gd name="T24" fmla="*/ 188 w 1737"/>
                <a:gd name="T25" fmla="*/ 3 h 536"/>
                <a:gd name="T26" fmla="*/ 188 w 1737"/>
                <a:gd name="T27" fmla="*/ 0 h 536"/>
                <a:gd name="T28" fmla="*/ 171 w 1737"/>
                <a:gd name="T29" fmla="*/ 18 h 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37" h="536">
                  <a:moveTo>
                    <a:pt x="1586" y="163"/>
                  </a:moveTo>
                  <a:lnTo>
                    <a:pt x="1586" y="163"/>
                  </a:lnTo>
                  <a:cubicBezTo>
                    <a:pt x="1523" y="221"/>
                    <a:pt x="1456" y="267"/>
                    <a:pt x="1388" y="300"/>
                  </a:cubicBezTo>
                  <a:cubicBezTo>
                    <a:pt x="1322" y="332"/>
                    <a:pt x="1248" y="354"/>
                    <a:pt x="1162" y="368"/>
                  </a:cubicBezTo>
                  <a:cubicBezTo>
                    <a:pt x="1126" y="374"/>
                    <a:pt x="1088" y="379"/>
                    <a:pt x="1044" y="383"/>
                  </a:cubicBezTo>
                  <a:lnTo>
                    <a:pt x="0" y="469"/>
                  </a:lnTo>
                  <a:lnTo>
                    <a:pt x="0" y="536"/>
                  </a:lnTo>
                  <a:lnTo>
                    <a:pt x="928" y="438"/>
                  </a:lnTo>
                  <a:lnTo>
                    <a:pt x="1048" y="425"/>
                  </a:lnTo>
                  <a:cubicBezTo>
                    <a:pt x="1093" y="420"/>
                    <a:pt x="1133" y="414"/>
                    <a:pt x="1168" y="407"/>
                  </a:cubicBezTo>
                  <a:cubicBezTo>
                    <a:pt x="1258" y="391"/>
                    <a:pt x="1334" y="365"/>
                    <a:pt x="1402" y="330"/>
                  </a:cubicBezTo>
                  <a:cubicBezTo>
                    <a:pt x="1472" y="295"/>
                    <a:pt x="1542" y="237"/>
                    <a:pt x="1607" y="174"/>
                  </a:cubicBezTo>
                  <a:cubicBezTo>
                    <a:pt x="1650" y="133"/>
                    <a:pt x="1692" y="79"/>
                    <a:pt x="1737" y="23"/>
                  </a:cubicBezTo>
                  <a:lnTo>
                    <a:pt x="1737" y="0"/>
                  </a:lnTo>
                  <a:cubicBezTo>
                    <a:pt x="1685" y="64"/>
                    <a:pt x="1636" y="118"/>
                    <a:pt x="1586" y="16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1115"/>
            <p:cNvSpPr>
              <a:spLocks/>
            </p:cNvSpPr>
            <p:nvPr userDrawn="1"/>
          </p:nvSpPr>
          <p:spPr bwMode="gray">
            <a:xfrm>
              <a:off x="2414" y="461"/>
              <a:ext cx="571" cy="143"/>
            </a:xfrm>
            <a:custGeom>
              <a:avLst/>
              <a:gdLst>
                <a:gd name="T0" fmla="*/ 144 w 1737"/>
                <a:gd name="T1" fmla="*/ 25 h 435"/>
                <a:gd name="T2" fmla="*/ 144 w 1737"/>
                <a:gd name="T3" fmla="*/ 25 h 435"/>
                <a:gd name="T4" fmla="*/ 123 w 1737"/>
                <a:gd name="T5" fmla="*/ 32 h 435"/>
                <a:gd name="T6" fmla="*/ 106 w 1737"/>
                <a:gd name="T7" fmla="*/ 33 h 435"/>
                <a:gd name="T8" fmla="*/ 98 w 1737"/>
                <a:gd name="T9" fmla="*/ 33 h 435"/>
                <a:gd name="T10" fmla="*/ 47 w 1737"/>
                <a:gd name="T11" fmla="*/ 36 h 435"/>
                <a:gd name="T12" fmla="*/ 0 w 1737"/>
                <a:gd name="T13" fmla="*/ 40 h 435"/>
                <a:gd name="T14" fmla="*/ 0 w 1737"/>
                <a:gd name="T15" fmla="*/ 47 h 435"/>
                <a:gd name="T16" fmla="*/ 48 w 1737"/>
                <a:gd name="T17" fmla="*/ 43 h 435"/>
                <a:gd name="T18" fmla="*/ 98 w 1737"/>
                <a:gd name="T19" fmla="*/ 38 h 435"/>
                <a:gd name="T20" fmla="*/ 111 w 1737"/>
                <a:gd name="T21" fmla="*/ 37 h 435"/>
                <a:gd name="T22" fmla="*/ 124 w 1737"/>
                <a:gd name="T23" fmla="*/ 36 h 435"/>
                <a:gd name="T24" fmla="*/ 149 w 1737"/>
                <a:gd name="T25" fmla="*/ 30 h 435"/>
                <a:gd name="T26" fmla="*/ 172 w 1737"/>
                <a:gd name="T27" fmla="*/ 17 h 435"/>
                <a:gd name="T28" fmla="*/ 188 w 1737"/>
                <a:gd name="T29" fmla="*/ 3 h 435"/>
                <a:gd name="T30" fmla="*/ 188 w 1737"/>
                <a:gd name="T31" fmla="*/ 0 h 435"/>
                <a:gd name="T32" fmla="*/ 172 w 1737"/>
                <a:gd name="T33" fmla="*/ 13 h 435"/>
                <a:gd name="T34" fmla="*/ 144 w 1737"/>
                <a:gd name="T35" fmla="*/ 25 h 4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7" h="435">
                  <a:moveTo>
                    <a:pt x="1334" y="231"/>
                  </a:moveTo>
                  <a:lnTo>
                    <a:pt x="1334" y="231"/>
                  </a:lnTo>
                  <a:cubicBezTo>
                    <a:pt x="1273" y="265"/>
                    <a:pt x="1228" y="284"/>
                    <a:pt x="1141" y="293"/>
                  </a:cubicBezTo>
                  <a:cubicBezTo>
                    <a:pt x="1088" y="299"/>
                    <a:pt x="1035" y="302"/>
                    <a:pt x="982" y="304"/>
                  </a:cubicBezTo>
                  <a:cubicBezTo>
                    <a:pt x="957" y="305"/>
                    <a:pt x="932" y="307"/>
                    <a:pt x="907" y="308"/>
                  </a:cubicBezTo>
                  <a:cubicBezTo>
                    <a:pt x="749" y="317"/>
                    <a:pt x="594" y="327"/>
                    <a:pt x="436" y="338"/>
                  </a:cubicBezTo>
                  <a:lnTo>
                    <a:pt x="0" y="367"/>
                  </a:lnTo>
                  <a:lnTo>
                    <a:pt x="0" y="435"/>
                  </a:lnTo>
                  <a:lnTo>
                    <a:pt x="440" y="394"/>
                  </a:lnTo>
                  <a:cubicBezTo>
                    <a:pt x="583" y="382"/>
                    <a:pt x="748" y="367"/>
                    <a:pt x="910" y="354"/>
                  </a:cubicBezTo>
                  <a:lnTo>
                    <a:pt x="1027" y="345"/>
                  </a:lnTo>
                  <a:cubicBezTo>
                    <a:pt x="1073" y="341"/>
                    <a:pt x="1111" y="337"/>
                    <a:pt x="1145" y="333"/>
                  </a:cubicBezTo>
                  <a:cubicBezTo>
                    <a:pt x="1235" y="321"/>
                    <a:pt x="1311" y="303"/>
                    <a:pt x="1379" y="278"/>
                  </a:cubicBezTo>
                  <a:cubicBezTo>
                    <a:pt x="1451" y="250"/>
                    <a:pt x="1520" y="208"/>
                    <a:pt x="1589" y="158"/>
                  </a:cubicBezTo>
                  <a:cubicBezTo>
                    <a:pt x="1651" y="114"/>
                    <a:pt x="1737" y="25"/>
                    <a:pt x="1737" y="24"/>
                  </a:cubicBezTo>
                  <a:lnTo>
                    <a:pt x="1737" y="0"/>
                  </a:lnTo>
                  <a:cubicBezTo>
                    <a:pt x="1681" y="55"/>
                    <a:pt x="1648" y="86"/>
                    <a:pt x="1587" y="126"/>
                  </a:cubicBezTo>
                  <a:cubicBezTo>
                    <a:pt x="1514" y="174"/>
                    <a:pt x="1388" y="200"/>
                    <a:pt x="1334" y="23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1116"/>
            <p:cNvSpPr>
              <a:spLocks/>
            </p:cNvSpPr>
            <p:nvPr userDrawn="1"/>
          </p:nvSpPr>
          <p:spPr bwMode="gray">
            <a:xfrm>
              <a:off x="2414" y="517"/>
              <a:ext cx="571" cy="117"/>
            </a:xfrm>
            <a:custGeom>
              <a:avLst/>
              <a:gdLst>
                <a:gd name="T0" fmla="*/ 147 w 1737"/>
                <a:gd name="T1" fmla="*/ 21 h 353"/>
                <a:gd name="T2" fmla="*/ 147 w 1737"/>
                <a:gd name="T3" fmla="*/ 21 h 353"/>
                <a:gd name="T4" fmla="*/ 122 w 1737"/>
                <a:gd name="T5" fmla="*/ 25 h 353"/>
                <a:gd name="T6" fmla="*/ 109 w 1737"/>
                <a:gd name="T7" fmla="*/ 26 h 353"/>
                <a:gd name="T8" fmla="*/ 97 w 1737"/>
                <a:gd name="T9" fmla="*/ 27 h 353"/>
                <a:gd name="T10" fmla="*/ 0 w 1737"/>
                <a:gd name="T11" fmla="*/ 31 h 353"/>
                <a:gd name="T12" fmla="*/ 0 w 1737"/>
                <a:gd name="T13" fmla="*/ 39 h 353"/>
                <a:gd name="T14" fmla="*/ 97 w 1737"/>
                <a:gd name="T15" fmla="*/ 31 h 353"/>
                <a:gd name="T16" fmla="*/ 110 w 1737"/>
                <a:gd name="T17" fmla="*/ 30 h 353"/>
                <a:gd name="T18" fmla="*/ 122 w 1737"/>
                <a:gd name="T19" fmla="*/ 29 h 353"/>
                <a:gd name="T20" fmla="*/ 148 w 1737"/>
                <a:gd name="T21" fmla="*/ 24 h 353"/>
                <a:gd name="T22" fmla="*/ 171 w 1737"/>
                <a:gd name="T23" fmla="*/ 13 h 353"/>
                <a:gd name="T24" fmla="*/ 188 w 1737"/>
                <a:gd name="T25" fmla="*/ 0 h 353"/>
                <a:gd name="T26" fmla="*/ 188 w 1737"/>
                <a:gd name="T27" fmla="*/ 0 h 353"/>
                <a:gd name="T28" fmla="*/ 169 w 1737"/>
                <a:gd name="T29" fmla="*/ 10 h 353"/>
                <a:gd name="T30" fmla="*/ 147 w 1737"/>
                <a:gd name="T31" fmla="*/ 21 h 3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37" h="353">
                  <a:moveTo>
                    <a:pt x="1356" y="187"/>
                  </a:moveTo>
                  <a:lnTo>
                    <a:pt x="1356" y="187"/>
                  </a:lnTo>
                  <a:cubicBezTo>
                    <a:pt x="1290" y="207"/>
                    <a:pt x="1216" y="220"/>
                    <a:pt x="1129" y="227"/>
                  </a:cubicBezTo>
                  <a:cubicBezTo>
                    <a:pt x="1094" y="230"/>
                    <a:pt x="1057" y="233"/>
                    <a:pt x="1014" y="234"/>
                  </a:cubicBezTo>
                  <a:lnTo>
                    <a:pt x="897" y="240"/>
                  </a:lnTo>
                  <a:cubicBezTo>
                    <a:pt x="607" y="253"/>
                    <a:pt x="318" y="268"/>
                    <a:pt x="0" y="285"/>
                  </a:cubicBezTo>
                  <a:lnTo>
                    <a:pt x="0" y="353"/>
                  </a:lnTo>
                  <a:cubicBezTo>
                    <a:pt x="304" y="329"/>
                    <a:pt x="602" y="306"/>
                    <a:pt x="900" y="285"/>
                  </a:cubicBezTo>
                  <a:lnTo>
                    <a:pt x="1016" y="277"/>
                  </a:lnTo>
                  <a:cubicBezTo>
                    <a:pt x="1061" y="274"/>
                    <a:pt x="1098" y="271"/>
                    <a:pt x="1133" y="267"/>
                  </a:cubicBezTo>
                  <a:cubicBezTo>
                    <a:pt x="1222" y="257"/>
                    <a:pt x="1298" y="242"/>
                    <a:pt x="1366" y="220"/>
                  </a:cubicBezTo>
                  <a:cubicBezTo>
                    <a:pt x="1440" y="196"/>
                    <a:pt x="1513" y="162"/>
                    <a:pt x="1582" y="118"/>
                  </a:cubicBezTo>
                  <a:cubicBezTo>
                    <a:pt x="1633" y="86"/>
                    <a:pt x="1684" y="47"/>
                    <a:pt x="1737" y="1"/>
                  </a:cubicBezTo>
                  <a:lnTo>
                    <a:pt x="1737" y="0"/>
                  </a:lnTo>
                  <a:cubicBezTo>
                    <a:pt x="1679" y="49"/>
                    <a:pt x="1623" y="60"/>
                    <a:pt x="1568" y="94"/>
                  </a:cubicBezTo>
                  <a:cubicBezTo>
                    <a:pt x="1500" y="135"/>
                    <a:pt x="1429" y="166"/>
                    <a:pt x="1356" y="187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117"/>
            <p:cNvSpPr>
              <a:spLocks/>
            </p:cNvSpPr>
            <p:nvPr userDrawn="1"/>
          </p:nvSpPr>
          <p:spPr bwMode="gray">
            <a:xfrm>
              <a:off x="2414" y="555"/>
              <a:ext cx="571" cy="109"/>
            </a:xfrm>
            <a:custGeom>
              <a:avLst/>
              <a:gdLst>
                <a:gd name="T0" fmla="*/ 145 w 1737"/>
                <a:gd name="T1" fmla="*/ 20 h 331"/>
                <a:gd name="T2" fmla="*/ 145 w 1737"/>
                <a:gd name="T3" fmla="*/ 20 h 331"/>
                <a:gd name="T4" fmla="*/ 121 w 1737"/>
                <a:gd name="T5" fmla="*/ 23 h 331"/>
                <a:gd name="T6" fmla="*/ 108 w 1737"/>
                <a:gd name="T7" fmla="*/ 24 h 331"/>
                <a:gd name="T8" fmla="*/ 96 w 1737"/>
                <a:gd name="T9" fmla="*/ 25 h 331"/>
                <a:gd name="T10" fmla="*/ 0 w 1737"/>
                <a:gd name="T11" fmla="*/ 29 h 331"/>
                <a:gd name="T12" fmla="*/ 0 w 1737"/>
                <a:gd name="T13" fmla="*/ 36 h 331"/>
                <a:gd name="T14" fmla="*/ 96 w 1737"/>
                <a:gd name="T15" fmla="*/ 30 h 331"/>
                <a:gd name="T16" fmla="*/ 109 w 1737"/>
                <a:gd name="T17" fmla="*/ 29 h 331"/>
                <a:gd name="T18" fmla="*/ 121 w 1737"/>
                <a:gd name="T19" fmla="*/ 28 h 331"/>
                <a:gd name="T20" fmla="*/ 146 w 1737"/>
                <a:gd name="T21" fmla="*/ 24 h 331"/>
                <a:gd name="T22" fmla="*/ 170 w 1737"/>
                <a:gd name="T23" fmla="*/ 14 h 331"/>
                <a:gd name="T24" fmla="*/ 188 w 1737"/>
                <a:gd name="T25" fmla="*/ 3 h 331"/>
                <a:gd name="T26" fmla="*/ 188 w 1737"/>
                <a:gd name="T27" fmla="*/ 0 h 331"/>
                <a:gd name="T28" fmla="*/ 169 w 1737"/>
                <a:gd name="T29" fmla="*/ 12 h 331"/>
                <a:gd name="T30" fmla="*/ 145 w 1737"/>
                <a:gd name="T31" fmla="*/ 20 h 3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37" h="331">
                  <a:moveTo>
                    <a:pt x="1345" y="186"/>
                  </a:moveTo>
                  <a:lnTo>
                    <a:pt x="1345" y="186"/>
                  </a:lnTo>
                  <a:cubicBezTo>
                    <a:pt x="1279" y="201"/>
                    <a:pt x="1207" y="211"/>
                    <a:pt x="1119" y="217"/>
                  </a:cubicBezTo>
                  <a:cubicBezTo>
                    <a:pt x="1085" y="219"/>
                    <a:pt x="1049" y="221"/>
                    <a:pt x="1004" y="222"/>
                  </a:cubicBezTo>
                  <a:lnTo>
                    <a:pt x="888" y="227"/>
                  </a:lnTo>
                  <a:cubicBezTo>
                    <a:pt x="597" y="238"/>
                    <a:pt x="301" y="250"/>
                    <a:pt x="0" y="263"/>
                  </a:cubicBezTo>
                  <a:lnTo>
                    <a:pt x="0" y="331"/>
                  </a:lnTo>
                  <a:cubicBezTo>
                    <a:pt x="300" y="310"/>
                    <a:pt x="594" y="290"/>
                    <a:pt x="891" y="272"/>
                  </a:cubicBezTo>
                  <a:lnTo>
                    <a:pt x="1006" y="265"/>
                  </a:lnTo>
                  <a:cubicBezTo>
                    <a:pt x="1051" y="262"/>
                    <a:pt x="1088" y="260"/>
                    <a:pt x="1122" y="257"/>
                  </a:cubicBezTo>
                  <a:cubicBezTo>
                    <a:pt x="1212" y="248"/>
                    <a:pt x="1285" y="236"/>
                    <a:pt x="1353" y="219"/>
                  </a:cubicBezTo>
                  <a:cubicBezTo>
                    <a:pt x="1429" y="199"/>
                    <a:pt x="1503" y="170"/>
                    <a:pt x="1573" y="133"/>
                  </a:cubicBezTo>
                  <a:cubicBezTo>
                    <a:pt x="1627" y="105"/>
                    <a:pt x="1681" y="70"/>
                    <a:pt x="1737" y="29"/>
                  </a:cubicBezTo>
                  <a:lnTo>
                    <a:pt x="1737" y="0"/>
                  </a:lnTo>
                  <a:cubicBezTo>
                    <a:pt x="1676" y="44"/>
                    <a:pt x="1619" y="79"/>
                    <a:pt x="1561" y="108"/>
                  </a:cubicBezTo>
                  <a:cubicBezTo>
                    <a:pt x="1492" y="142"/>
                    <a:pt x="1420" y="168"/>
                    <a:pt x="1345" y="186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1118"/>
            <p:cNvSpPr>
              <a:spLocks/>
            </p:cNvSpPr>
            <p:nvPr userDrawn="1"/>
          </p:nvSpPr>
          <p:spPr bwMode="gray">
            <a:xfrm>
              <a:off x="2414" y="603"/>
              <a:ext cx="571" cy="90"/>
            </a:xfrm>
            <a:custGeom>
              <a:avLst/>
              <a:gdLst>
                <a:gd name="T0" fmla="*/ 144 w 1737"/>
                <a:gd name="T1" fmla="*/ 16 h 275"/>
                <a:gd name="T2" fmla="*/ 144 w 1737"/>
                <a:gd name="T3" fmla="*/ 16 h 275"/>
                <a:gd name="T4" fmla="*/ 120 w 1737"/>
                <a:gd name="T5" fmla="*/ 19 h 275"/>
                <a:gd name="T6" fmla="*/ 107 w 1737"/>
                <a:gd name="T7" fmla="*/ 19 h 275"/>
                <a:gd name="T8" fmla="*/ 0 w 1737"/>
                <a:gd name="T9" fmla="*/ 22 h 275"/>
                <a:gd name="T10" fmla="*/ 0 w 1737"/>
                <a:gd name="T11" fmla="*/ 29 h 275"/>
                <a:gd name="T12" fmla="*/ 95 w 1737"/>
                <a:gd name="T13" fmla="*/ 25 h 275"/>
                <a:gd name="T14" fmla="*/ 108 w 1737"/>
                <a:gd name="T15" fmla="*/ 24 h 275"/>
                <a:gd name="T16" fmla="*/ 120 w 1737"/>
                <a:gd name="T17" fmla="*/ 23 h 275"/>
                <a:gd name="T18" fmla="*/ 145 w 1737"/>
                <a:gd name="T19" fmla="*/ 20 h 275"/>
                <a:gd name="T20" fmla="*/ 169 w 1737"/>
                <a:gd name="T21" fmla="*/ 12 h 275"/>
                <a:gd name="T22" fmla="*/ 188 w 1737"/>
                <a:gd name="T23" fmla="*/ 3 h 275"/>
                <a:gd name="T24" fmla="*/ 188 w 1737"/>
                <a:gd name="T25" fmla="*/ 0 h 275"/>
                <a:gd name="T26" fmla="*/ 168 w 1737"/>
                <a:gd name="T27" fmla="*/ 9 h 275"/>
                <a:gd name="T28" fmla="*/ 144 w 1737"/>
                <a:gd name="T29" fmla="*/ 16 h 2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37" h="275">
                  <a:moveTo>
                    <a:pt x="1336" y="152"/>
                  </a:moveTo>
                  <a:lnTo>
                    <a:pt x="1336" y="152"/>
                  </a:lnTo>
                  <a:cubicBezTo>
                    <a:pt x="1269" y="164"/>
                    <a:pt x="1197" y="172"/>
                    <a:pt x="1110" y="176"/>
                  </a:cubicBezTo>
                  <a:cubicBezTo>
                    <a:pt x="1077" y="178"/>
                    <a:pt x="1042" y="179"/>
                    <a:pt x="996" y="180"/>
                  </a:cubicBezTo>
                  <a:lnTo>
                    <a:pt x="0" y="207"/>
                  </a:lnTo>
                  <a:lnTo>
                    <a:pt x="0" y="275"/>
                  </a:lnTo>
                  <a:lnTo>
                    <a:pt x="883" y="228"/>
                  </a:lnTo>
                  <a:lnTo>
                    <a:pt x="997" y="223"/>
                  </a:lnTo>
                  <a:cubicBezTo>
                    <a:pt x="1042" y="221"/>
                    <a:pt x="1079" y="218"/>
                    <a:pt x="1112" y="216"/>
                  </a:cubicBezTo>
                  <a:cubicBezTo>
                    <a:pt x="1201" y="209"/>
                    <a:pt x="1274" y="199"/>
                    <a:pt x="1342" y="185"/>
                  </a:cubicBezTo>
                  <a:cubicBezTo>
                    <a:pt x="1419" y="169"/>
                    <a:pt x="1494" y="146"/>
                    <a:pt x="1564" y="116"/>
                  </a:cubicBezTo>
                  <a:cubicBezTo>
                    <a:pt x="1621" y="92"/>
                    <a:pt x="1678" y="62"/>
                    <a:pt x="1737" y="27"/>
                  </a:cubicBezTo>
                  <a:lnTo>
                    <a:pt x="1737" y="0"/>
                  </a:lnTo>
                  <a:cubicBezTo>
                    <a:pt x="1673" y="36"/>
                    <a:pt x="1613" y="66"/>
                    <a:pt x="1554" y="89"/>
                  </a:cubicBezTo>
                  <a:cubicBezTo>
                    <a:pt x="1484" y="117"/>
                    <a:pt x="1411" y="138"/>
                    <a:pt x="1336" y="15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1119"/>
            <p:cNvSpPr>
              <a:spLocks/>
            </p:cNvSpPr>
            <p:nvPr userDrawn="1"/>
          </p:nvSpPr>
          <p:spPr bwMode="gray">
            <a:xfrm>
              <a:off x="2414" y="649"/>
              <a:ext cx="571" cy="75"/>
            </a:xfrm>
            <a:custGeom>
              <a:avLst/>
              <a:gdLst>
                <a:gd name="T0" fmla="*/ 144 w 1737"/>
                <a:gd name="T1" fmla="*/ 13 h 226"/>
                <a:gd name="T2" fmla="*/ 144 w 1737"/>
                <a:gd name="T3" fmla="*/ 13 h 226"/>
                <a:gd name="T4" fmla="*/ 104 w 1737"/>
                <a:gd name="T5" fmla="*/ 16 h 226"/>
                <a:gd name="T6" fmla="*/ 94 w 1737"/>
                <a:gd name="T7" fmla="*/ 16 h 226"/>
                <a:gd name="T8" fmla="*/ 0 w 1737"/>
                <a:gd name="T9" fmla="*/ 17 h 226"/>
                <a:gd name="T10" fmla="*/ 0 w 1737"/>
                <a:gd name="T11" fmla="*/ 25 h 226"/>
                <a:gd name="T12" fmla="*/ 95 w 1737"/>
                <a:gd name="T13" fmla="*/ 21 h 226"/>
                <a:gd name="T14" fmla="*/ 104 w 1737"/>
                <a:gd name="T15" fmla="*/ 20 h 226"/>
                <a:gd name="T16" fmla="*/ 144 w 1737"/>
                <a:gd name="T17" fmla="*/ 17 h 226"/>
                <a:gd name="T18" fmla="*/ 168 w 1737"/>
                <a:gd name="T19" fmla="*/ 11 h 226"/>
                <a:gd name="T20" fmla="*/ 188 w 1737"/>
                <a:gd name="T21" fmla="*/ 3 h 226"/>
                <a:gd name="T22" fmla="*/ 188 w 1737"/>
                <a:gd name="T23" fmla="*/ 0 h 226"/>
                <a:gd name="T24" fmla="*/ 167 w 1737"/>
                <a:gd name="T25" fmla="*/ 8 h 226"/>
                <a:gd name="T26" fmla="*/ 144 w 1737"/>
                <a:gd name="T27" fmla="*/ 13 h 2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37" h="226">
                  <a:moveTo>
                    <a:pt x="1328" y="121"/>
                  </a:moveTo>
                  <a:lnTo>
                    <a:pt x="1328" y="121"/>
                  </a:lnTo>
                  <a:cubicBezTo>
                    <a:pt x="1205" y="138"/>
                    <a:pt x="1080" y="139"/>
                    <a:pt x="958" y="141"/>
                  </a:cubicBezTo>
                  <a:cubicBezTo>
                    <a:pt x="930" y="142"/>
                    <a:pt x="902" y="142"/>
                    <a:pt x="874" y="143"/>
                  </a:cubicBezTo>
                  <a:lnTo>
                    <a:pt x="0" y="158"/>
                  </a:lnTo>
                  <a:lnTo>
                    <a:pt x="0" y="226"/>
                  </a:lnTo>
                  <a:lnTo>
                    <a:pt x="876" y="188"/>
                  </a:lnTo>
                  <a:cubicBezTo>
                    <a:pt x="904" y="187"/>
                    <a:pt x="931" y="186"/>
                    <a:pt x="959" y="185"/>
                  </a:cubicBezTo>
                  <a:cubicBezTo>
                    <a:pt x="1082" y="180"/>
                    <a:pt x="1209" y="175"/>
                    <a:pt x="1332" y="155"/>
                  </a:cubicBezTo>
                  <a:cubicBezTo>
                    <a:pt x="1411" y="143"/>
                    <a:pt x="1486" y="124"/>
                    <a:pt x="1557" y="101"/>
                  </a:cubicBezTo>
                  <a:cubicBezTo>
                    <a:pt x="1615" y="81"/>
                    <a:pt x="1676" y="56"/>
                    <a:pt x="1737" y="26"/>
                  </a:cubicBezTo>
                  <a:lnTo>
                    <a:pt x="1737" y="0"/>
                  </a:lnTo>
                  <a:cubicBezTo>
                    <a:pt x="1672" y="30"/>
                    <a:pt x="1609" y="55"/>
                    <a:pt x="1548" y="74"/>
                  </a:cubicBezTo>
                  <a:cubicBezTo>
                    <a:pt x="1479" y="95"/>
                    <a:pt x="1405" y="111"/>
                    <a:pt x="1328" y="12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Freeform 1120"/>
            <p:cNvSpPr>
              <a:spLocks/>
            </p:cNvSpPr>
            <p:nvPr userDrawn="1"/>
          </p:nvSpPr>
          <p:spPr bwMode="gray">
            <a:xfrm>
              <a:off x="2414" y="696"/>
              <a:ext cx="571" cy="57"/>
            </a:xfrm>
            <a:custGeom>
              <a:avLst/>
              <a:gdLst>
                <a:gd name="T0" fmla="*/ 143 w 1737"/>
                <a:gd name="T1" fmla="*/ 10 h 173"/>
                <a:gd name="T2" fmla="*/ 143 w 1737"/>
                <a:gd name="T3" fmla="*/ 10 h 173"/>
                <a:gd name="T4" fmla="*/ 106 w 1737"/>
                <a:gd name="T5" fmla="*/ 11 h 173"/>
                <a:gd name="T6" fmla="*/ 94 w 1737"/>
                <a:gd name="T7" fmla="*/ 11 h 173"/>
                <a:gd name="T8" fmla="*/ 0 w 1737"/>
                <a:gd name="T9" fmla="*/ 12 h 173"/>
                <a:gd name="T10" fmla="*/ 0 w 1737"/>
                <a:gd name="T11" fmla="*/ 19 h 173"/>
                <a:gd name="T12" fmla="*/ 94 w 1737"/>
                <a:gd name="T13" fmla="*/ 16 h 173"/>
                <a:gd name="T14" fmla="*/ 106 w 1737"/>
                <a:gd name="T15" fmla="*/ 15 h 173"/>
                <a:gd name="T16" fmla="*/ 143 w 1737"/>
                <a:gd name="T17" fmla="*/ 14 h 173"/>
                <a:gd name="T18" fmla="*/ 167 w 1737"/>
                <a:gd name="T19" fmla="*/ 9 h 173"/>
                <a:gd name="T20" fmla="*/ 188 w 1737"/>
                <a:gd name="T21" fmla="*/ 3 h 173"/>
                <a:gd name="T22" fmla="*/ 188 w 1737"/>
                <a:gd name="T23" fmla="*/ 0 h 173"/>
                <a:gd name="T24" fmla="*/ 167 w 1737"/>
                <a:gd name="T25" fmla="*/ 6 h 173"/>
                <a:gd name="T26" fmla="*/ 143 w 1737"/>
                <a:gd name="T27" fmla="*/ 10 h 1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37" h="173">
                  <a:moveTo>
                    <a:pt x="1321" y="89"/>
                  </a:moveTo>
                  <a:lnTo>
                    <a:pt x="1321" y="89"/>
                  </a:lnTo>
                  <a:cubicBezTo>
                    <a:pt x="1206" y="99"/>
                    <a:pt x="1089" y="99"/>
                    <a:pt x="976" y="99"/>
                  </a:cubicBezTo>
                  <a:cubicBezTo>
                    <a:pt x="940" y="99"/>
                    <a:pt x="905" y="99"/>
                    <a:pt x="870" y="99"/>
                  </a:cubicBezTo>
                  <a:cubicBezTo>
                    <a:pt x="580" y="100"/>
                    <a:pt x="293" y="103"/>
                    <a:pt x="0" y="105"/>
                  </a:cubicBezTo>
                  <a:lnTo>
                    <a:pt x="0" y="173"/>
                  </a:lnTo>
                  <a:cubicBezTo>
                    <a:pt x="279" y="163"/>
                    <a:pt x="575" y="153"/>
                    <a:pt x="871" y="145"/>
                  </a:cubicBezTo>
                  <a:cubicBezTo>
                    <a:pt x="906" y="143"/>
                    <a:pt x="941" y="143"/>
                    <a:pt x="976" y="142"/>
                  </a:cubicBezTo>
                  <a:cubicBezTo>
                    <a:pt x="1090" y="139"/>
                    <a:pt x="1208" y="136"/>
                    <a:pt x="1324" y="123"/>
                  </a:cubicBezTo>
                  <a:cubicBezTo>
                    <a:pt x="1405" y="115"/>
                    <a:pt x="1478" y="102"/>
                    <a:pt x="1549" y="84"/>
                  </a:cubicBezTo>
                  <a:cubicBezTo>
                    <a:pt x="1610" y="69"/>
                    <a:pt x="1673" y="49"/>
                    <a:pt x="1737" y="25"/>
                  </a:cubicBezTo>
                  <a:lnTo>
                    <a:pt x="1737" y="0"/>
                  </a:lnTo>
                  <a:cubicBezTo>
                    <a:pt x="1671" y="24"/>
                    <a:pt x="1606" y="43"/>
                    <a:pt x="1543" y="57"/>
                  </a:cubicBezTo>
                  <a:cubicBezTo>
                    <a:pt x="1473" y="72"/>
                    <a:pt x="1400" y="83"/>
                    <a:pt x="1321" y="89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" name="Freeform 1121"/>
            <p:cNvSpPr>
              <a:spLocks/>
            </p:cNvSpPr>
            <p:nvPr userDrawn="1"/>
          </p:nvSpPr>
          <p:spPr bwMode="gray">
            <a:xfrm>
              <a:off x="2414" y="744"/>
              <a:ext cx="571" cy="40"/>
            </a:xfrm>
            <a:custGeom>
              <a:avLst/>
              <a:gdLst>
                <a:gd name="T0" fmla="*/ 142 w 1737"/>
                <a:gd name="T1" fmla="*/ 6 h 121"/>
                <a:gd name="T2" fmla="*/ 142 w 1737"/>
                <a:gd name="T3" fmla="*/ 6 h 121"/>
                <a:gd name="T4" fmla="*/ 125 w 1737"/>
                <a:gd name="T5" fmla="*/ 6 h 121"/>
                <a:gd name="T6" fmla="*/ 118 w 1737"/>
                <a:gd name="T7" fmla="*/ 6 h 121"/>
                <a:gd name="T8" fmla="*/ 94 w 1737"/>
                <a:gd name="T9" fmla="*/ 6 h 121"/>
                <a:gd name="T10" fmla="*/ 45 w 1737"/>
                <a:gd name="T11" fmla="*/ 6 h 121"/>
                <a:gd name="T12" fmla="*/ 0 w 1737"/>
                <a:gd name="T13" fmla="*/ 6 h 121"/>
                <a:gd name="T14" fmla="*/ 0 w 1737"/>
                <a:gd name="T15" fmla="*/ 13 h 121"/>
                <a:gd name="T16" fmla="*/ 45 w 1737"/>
                <a:gd name="T17" fmla="*/ 12 h 121"/>
                <a:gd name="T18" fmla="*/ 94 w 1737"/>
                <a:gd name="T19" fmla="*/ 11 h 121"/>
                <a:gd name="T20" fmla="*/ 118 w 1737"/>
                <a:gd name="T21" fmla="*/ 11 h 121"/>
                <a:gd name="T22" fmla="*/ 142 w 1737"/>
                <a:gd name="T23" fmla="*/ 10 h 121"/>
                <a:gd name="T24" fmla="*/ 167 w 1737"/>
                <a:gd name="T25" fmla="*/ 7 h 121"/>
                <a:gd name="T26" fmla="*/ 188 w 1737"/>
                <a:gd name="T27" fmla="*/ 3 h 121"/>
                <a:gd name="T28" fmla="*/ 188 w 1737"/>
                <a:gd name="T29" fmla="*/ 0 h 121"/>
                <a:gd name="T30" fmla="*/ 166 w 1737"/>
                <a:gd name="T31" fmla="*/ 4 h 121"/>
                <a:gd name="T32" fmla="*/ 142 w 1737"/>
                <a:gd name="T33" fmla="*/ 6 h 1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37" h="121">
                  <a:moveTo>
                    <a:pt x="1316" y="55"/>
                  </a:moveTo>
                  <a:lnTo>
                    <a:pt x="1316" y="55"/>
                  </a:lnTo>
                  <a:cubicBezTo>
                    <a:pt x="1269" y="57"/>
                    <a:pt x="1217" y="58"/>
                    <a:pt x="1158" y="58"/>
                  </a:cubicBezTo>
                  <a:cubicBezTo>
                    <a:pt x="1136" y="58"/>
                    <a:pt x="1114" y="58"/>
                    <a:pt x="1092" y="58"/>
                  </a:cubicBezTo>
                  <a:lnTo>
                    <a:pt x="866" y="55"/>
                  </a:lnTo>
                  <a:cubicBezTo>
                    <a:pt x="713" y="54"/>
                    <a:pt x="559" y="53"/>
                    <a:pt x="416" y="53"/>
                  </a:cubicBezTo>
                  <a:lnTo>
                    <a:pt x="0" y="54"/>
                  </a:lnTo>
                  <a:lnTo>
                    <a:pt x="0" y="121"/>
                  </a:lnTo>
                  <a:lnTo>
                    <a:pt x="417" y="110"/>
                  </a:lnTo>
                  <a:cubicBezTo>
                    <a:pt x="560" y="107"/>
                    <a:pt x="714" y="103"/>
                    <a:pt x="867" y="100"/>
                  </a:cubicBezTo>
                  <a:lnTo>
                    <a:pt x="1092" y="97"/>
                  </a:lnTo>
                  <a:cubicBezTo>
                    <a:pt x="1154" y="96"/>
                    <a:pt x="1236" y="94"/>
                    <a:pt x="1318" y="89"/>
                  </a:cubicBezTo>
                  <a:cubicBezTo>
                    <a:pt x="1399" y="84"/>
                    <a:pt x="1473" y="76"/>
                    <a:pt x="1543" y="64"/>
                  </a:cubicBezTo>
                  <a:cubicBezTo>
                    <a:pt x="1607" y="54"/>
                    <a:pt x="1672" y="41"/>
                    <a:pt x="1737" y="24"/>
                  </a:cubicBezTo>
                  <a:lnTo>
                    <a:pt x="1737" y="0"/>
                  </a:lnTo>
                  <a:cubicBezTo>
                    <a:pt x="1670" y="16"/>
                    <a:pt x="1604" y="28"/>
                    <a:pt x="1539" y="36"/>
                  </a:cubicBezTo>
                  <a:cubicBezTo>
                    <a:pt x="1469" y="46"/>
                    <a:pt x="1396" y="52"/>
                    <a:pt x="1316" y="55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Freeform 1122"/>
            <p:cNvSpPr>
              <a:spLocks/>
            </p:cNvSpPr>
            <p:nvPr userDrawn="1"/>
          </p:nvSpPr>
          <p:spPr bwMode="gray">
            <a:xfrm>
              <a:off x="2414" y="790"/>
              <a:ext cx="571" cy="23"/>
            </a:xfrm>
            <a:custGeom>
              <a:avLst/>
              <a:gdLst>
                <a:gd name="T0" fmla="*/ 118 w 1737"/>
                <a:gd name="T1" fmla="*/ 2 h 72"/>
                <a:gd name="T2" fmla="*/ 118 w 1737"/>
                <a:gd name="T3" fmla="*/ 2 h 72"/>
                <a:gd name="T4" fmla="*/ 93 w 1737"/>
                <a:gd name="T5" fmla="*/ 2 h 72"/>
                <a:gd name="T6" fmla="*/ 0 w 1737"/>
                <a:gd name="T7" fmla="*/ 1 h 72"/>
                <a:gd name="T8" fmla="*/ 0 w 1737"/>
                <a:gd name="T9" fmla="*/ 7 h 72"/>
                <a:gd name="T10" fmla="*/ 93 w 1737"/>
                <a:gd name="T11" fmla="*/ 7 h 72"/>
                <a:gd name="T12" fmla="*/ 118 w 1737"/>
                <a:gd name="T13" fmla="*/ 6 h 72"/>
                <a:gd name="T14" fmla="*/ 142 w 1737"/>
                <a:gd name="T15" fmla="*/ 6 h 72"/>
                <a:gd name="T16" fmla="*/ 188 w 1737"/>
                <a:gd name="T17" fmla="*/ 3 h 72"/>
                <a:gd name="T18" fmla="*/ 188 w 1737"/>
                <a:gd name="T19" fmla="*/ 0 h 72"/>
                <a:gd name="T20" fmla="*/ 142 w 1737"/>
                <a:gd name="T21" fmla="*/ 2 h 72"/>
                <a:gd name="T22" fmla="*/ 118 w 1737"/>
                <a:gd name="T23" fmla="*/ 2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37" h="72">
                  <a:moveTo>
                    <a:pt x="1089" y="22"/>
                  </a:moveTo>
                  <a:lnTo>
                    <a:pt x="1089" y="22"/>
                  </a:lnTo>
                  <a:lnTo>
                    <a:pt x="865" y="20"/>
                  </a:lnTo>
                  <a:cubicBezTo>
                    <a:pt x="578" y="16"/>
                    <a:pt x="292" y="10"/>
                    <a:pt x="0" y="5"/>
                  </a:cubicBezTo>
                  <a:lnTo>
                    <a:pt x="0" y="72"/>
                  </a:lnTo>
                  <a:cubicBezTo>
                    <a:pt x="278" y="70"/>
                    <a:pt x="574" y="68"/>
                    <a:pt x="865" y="65"/>
                  </a:cubicBezTo>
                  <a:lnTo>
                    <a:pt x="1090" y="62"/>
                  </a:lnTo>
                  <a:cubicBezTo>
                    <a:pt x="1165" y="60"/>
                    <a:pt x="1240" y="59"/>
                    <a:pt x="1315" y="57"/>
                  </a:cubicBezTo>
                  <a:cubicBezTo>
                    <a:pt x="1469" y="52"/>
                    <a:pt x="1607" y="41"/>
                    <a:pt x="1737" y="24"/>
                  </a:cubicBezTo>
                  <a:lnTo>
                    <a:pt x="1737" y="0"/>
                  </a:lnTo>
                  <a:cubicBezTo>
                    <a:pt x="1607" y="14"/>
                    <a:pt x="1468" y="22"/>
                    <a:pt x="1314" y="23"/>
                  </a:cubicBezTo>
                  <a:cubicBezTo>
                    <a:pt x="1239" y="23"/>
                    <a:pt x="1164" y="23"/>
                    <a:pt x="1089" y="2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Freeform 1123"/>
            <p:cNvSpPr>
              <a:spLocks/>
            </p:cNvSpPr>
            <p:nvPr userDrawn="1"/>
          </p:nvSpPr>
          <p:spPr bwMode="gray">
            <a:xfrm>
              <a:off x="2414" y="822"/>
              <a:ext cx="571" cy="22"/>
            </a:xfrm>
            <a:custGeom>
              <a:avLst/>
              <a:gdLst>
                <a:gd name="T0" fmla="*/ 188 w 1737"/>
                <a:gd name="T1" fmla="*/ 5 h 68"/>
                <a:gd name="T2" fmla="*/ 188 w 1737"/>
                <a:gd name="T3" fmla="*/ 5 h 68"/>
                <a:gd name="T4" fmla="*/ 0 w 1737"/>
                <a:gd name="T5" fmla="*/ 0 h 68"/>
                <a:gd name="T6" fmla="*/ 0 w 1737"/>
                <a:gd name="T7" fmla="*/ 7 h 68"/>
                <a:gd name="T8" fmla="*/ 188 w 1737"/>
                <a:gd name="T9" fmla="*/ 7 h 68"/>
                <a:gd name="T10" fmla="*/ 188 w 1737"/>
                <a:gd name="T11" fmla="*/ 5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37" h="68">
                  <a:moveTo>
                    <a:pt x="1737" y="44"/>
                  </a:moveTo>
                  <a:lnTo>
                    <a:pt x="1737" y="44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737" y="68"/>
                  </a:lnTo>
                  <a:lnTo>
                    <a:pt x="1737" y="44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" name="Freeform 1124"/>
            <p:cNvSpPr>
              <a:spLocks/>
            </p:cNvSpPr>
            <p:nvPr userDrawn="1"/>
          </p:nvSpPr>
          <p:spPr bwMode="gray">
            <a:xfrm>
              <a:off x="2414" y="414"/>
              <a:ext cx="571" cy="160"/>
            </a:xfrm>
            <a:custGeom>
              <a:avLst/>
              <a:gdLst>
                <a:gd name="T0" fmla="*/ 171 w 1737"/>
                <a:gd name="T1" fmla="*/ 16 h 484"/>
                <a:gd name="T2" fmla="*/ 171 w 1737"/>
                <a:gd name="T3" fmla="*/ 16 h 484"/>
                <a:gd name="T4" fmla="*/ 150 w 1737"/>
                <a:gd name="T5" fmla="*/ 30 h 484"/>
                <a:gd name="T6" fmla="*/ 124 w 1737"/>
                <a:gd name="T7" fmla="*/ 35 h 484"/>
                <a:gd name="T8" fmla="*/ 106 w 1737"/>
                <a:gd name="T9" fmla="*/ 38 h 484"/>
                <a:gd name="T10" fmla="*/ 99 w 1737"/>
                <a:gd name="T11" fmla="*/ 38 h 484"/>
                <a:gd name="T12" fmla="*/ 0 w 1737"/>
                <a:gd name="T13" fmla="*/ 46 h 484"/>
                <a:gd name="T14" fmla="*/ 0 w 1737"/>
                <a:gd name="T15" fmla="*/ 53 h 484"/>
                <a:gd name="T16" fmla="*/ 99 w 1737"/>
                <a:gd name="T17" fmla="*/ 43 h 484"/>
                <a:gd name="T18" fmla="*/ 112 w 1737"/>
                <a:gd name="T19" fmla="*/ 42 h 484"/>
                <a:gd name="T20" fmla="*/ 125 w 1737"/>
                <a:gd name="T21" fmla="*/ 40 h 484"/>
                <a:gd name="T22" fmla="*/ 150 w 1737"/>
                <a:gd name="T23" fmla="*/ 33 h 484"/>
                <a:gd name="T24" fmla="*/ 173 w 1737"/>
                <a:gd name="T25" fmla="*/ 18 h 484"/>
                <a:gd name="T26" fmla="*/ 188 w 1737"/>
                <a:gd name="T27" fmla="*/ 3 h 484"/>
                <a:gd name="T28" fmla="*/ 188 w 1737"/>
                <a:gd name="T29" fmla="*/ 0 h 484"/>
                <a:gd name="T30" fmla="*/ 171 w 1737"/>
                <a:gd name="T31" fmla="*/ 16 h 4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37" h="484">
                  <a:moveTo>
                    <a:pt x="1580" y="148"/>
                  </a:moveTo>
                  <a:lnTo>
                    <a:pt x="1580" y="148"/>
                  </a:lnTo>
                  <a:cubicBezTo>
                    <a:pt x="1514" y="201"/>
                    <a:pt x="1463" y="239"/>
                    <a:pt x="1383" y="271"/>
                  </a:cubicBezTo>
                  <a:cubicBezTo>
                    <a:pt x="1312" y="299"/>
                    <a:pt x="1237" y="310"/>
                    <a:pt x="1150" y="322"/>
                  </a:cubicBezTo>
                  <a:cubicBezTo>
                    <a:pt x="1095" y="330"/>
                    <a:pt x="1037" y="341"/>
                    <a:pt x="981" y="345"/>
                  </a:cubicBezTo>
                  <a:cubicBezTo>
                    <a:pt x="959" y="347"/>
                    <a:pt x="936" y="348"/>
                    <a:pt x="913" y="350"/>
                  </a:cubicBezTo>
                  <a:lnTo>
                    <a:pt x="0" y="416"/>
                  </a:lnTo>
                  <a:lnTo>
                    <a:pt x="0" y="484"/>
                  </a:lnTo>
                  <a:lnTo>
                    <a:pt x="917" y="395"/>
                  </a:lnTo>
                  <a:lnTo>
                    <a:pt x="1036" y="384"/>
                  </a:lnTo>
                  <a:cubicBezTo>
                    <a:pt x="1080" y="380"/>
                    <a:pt x="1119" y="375"/>
                    <a:pt x="1155" y="369"/>
                  </a:cubicBezTo>
                  <a:cubicBezTo>
                    <a:pt x="1244" y="355"/>
                    <a:pt x="1321" y="333"/>
                    <a:pt x="1389" y="302"/>
                  </a:cubicBezTo>
                  <a:cubicBezTo>
                    <a:pt x="1461" y="271"/>
                    <a:pt x="1533" y="220"/>
                    <a:pt x="1600" y="163"/>
                  </a:cubicBezTo>
                  <a:cubicBezTo>
                    <a:pt x="1645" y="125"/>
                    <a:pt x="1689" y="77"/>
                    <a:pt x="1737" y="24"/>
                  </a:cubicBezTo>
                  <a:lnTo>
                    <a:pt x="1737" y="0"/>
                  </a:lnTo>
                  <a:cubicBezTo>
                    <a:pt x="1679" y="60"/>
                    <a:pt x="1631" y="107"/>
                    <a:pt x="1580" y="148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1125"/>
            <p:cNvSpPr>
              <a:spLocks/>
            </p:cNvSpPr>
            <p:nvPr userDrawn="1"/>
          </p:nvSpPr>
          <p:spPr bwMode="gray">
            <a:xfrm>
              <a:off x="2651" y="834"/>
              <a:ext cx="500" cy="223"/>
            </a:xfrm>
            <a:custGeom>
              <a:avLst/>
              <a:gdLst>
                <a:gd name="T0" fmla="*/ 0 w 1521"/>
                <a:gd name="T1" fmla="*/ 73 h 677"/>
                <a:gd name="T2" fmla="*/ 0 w 1521"/>
                <a:gd name="T3" fmla="*/ 73 h 677"/>
                <a:gd name="T4" fmla="*/ 164 w 1521"/>
                <a:gd name="T5" fmla="*/ 73 h 677"/>
                <a:gd name="T6" fmla="*/ 164 w 1521"/>
                <a:gd name="T7" fmla="*/ 0 h 677"/>
                <a:gd name="T8" fmla="*/ 0 w 1521"/>
                <a:gd name="T9" fmla="*/ 0 h 677"/>
                <a:gd name="T10" fmla="*/ 0 w 1521"/>
                <a:gd name="T11" fmla="*/ 73 h 6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1" h="677">
                  <a:moveTo>
                    <a:pt x="0" y="677"/>
                  </a:moveTo>
                  <a:lnTo>
                    <a:pt x="0" y="677"/>
                  </a:lnTo>
                  <a:lnTo>
                    <a:pt x="1521" y="677"/>
                  </a:lnTo>
                  <a:lnTo>
                    <a:pt x="1521" y="0"/>
                  </a:lnTo>
                  <a:lnTo>
                    <a:pt x="0" y="0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126"/>
            <p:cNvSpPr>
              <a:spLocks/>
            </p:cNvSpPr>
            <p:nvPr userDrawn="1"/>
          </p:nvSpPr>
          <p:spPr bwMode="gray">
            <a:xfrm>
              <a:off x="2651" y="508"/>
              <a:ext cx="501" cy="336"/>
            </a:xfrm>
            <a:custGeom>
              <a:avLst/>
              <a:gdLst>
                <a:gd name="T0" fmla="*/ 0 w 1522"/>
                <a:gd name="T1" fmla="*/ 111 h 1019"/>
                <a:gd name="T2" fmla="*/ 0 w 1522"/>
                <a:gd name="T3" fmla="*/ 111 h 1019"/>
                <a:gd name="T4" fmla="*/ 165 w 1522"/>
                <a:gd name="T5" fmla="*/ 111 h 1019"/>
                <a:gd name="T6" fmla="*/ 165 w 1522"/>
                <a:gd name="T7" fmla="*/ 0 h 1019"/>
                <a:gd name="T8" fmla="*/ 0 w 1522"/>
                <a:gd name="T9" fmla="*/ 0 h 1019"/>
                <a:gd name="T10" fmla="*/ 0 w 1522"/>
                <a:gd name="T11" fmla="*/ 111 h 10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2" h="1019">
                  <a:moveTo>
                    <a:pt x="0" y="1019"/>
                  </a:moveTo>
                  <a:lnTo>
                    <a:pt x="0" y="1019"/>
                  </a:lnTo>
                  <a:lnTo>
                    <a:pt x="1522" y="1019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254AA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4" name="Freeform 1127"/>
            <p:cNvSpPr>
              <a:spLocks/>
            </p:cNvSpPr>
            <p:nvPr userDrawn="1"/>
          </p:nvSpPr>
          <p:spPr bwMode="gray">
            <a:xfrm>
              <a:off x="2879" y="539"/>
              <a:ext cx="45" cy="45"/>
            </a:xfrm>
            <a:custGeom>
              <a:avLst/>
              <a:gdLst>
                <a:gd name="T0" fmla="*/ 9 w 137"/>
                <a:gd name="T1" fmla="*/ 6 h 137"/>
                <a:gd name="T2" fmla="*/ 9 w 137"/>
                <a:gd name="T3" fmla="*/ 6 h 137"/>
                <a:gd name="T4" fmla="*/ 15 w 137"/>
                <a:gd name="T5" fmla="*/ 6 h 137"/>
                <a:gd name="T6" fmla="*/ 10 w 137"/>
                <a:gd name="T7" fmla="*/ 9 h 137"/>
                <a:gd name="T8" fmla="*/ 12 w 137"/>
                <a:gd name="T9" fmla="*/ 15 h 137"/>
                <a:gd name="T10" fmla="*/ 7 w 137"/>
                <a:gd name="T11" fmla="*/ 11 h 137"/>
                <a:gd name="T12" fmla="*/ 3 w 137"/>
                <a:gd name="T13" fmla="*/ 15 h 137"/>
                <a:gd name="T14" fmla="*/ 5 w 137"/>
                <a:gd name="T15" fmla="*/ 9 h 137"/>
                <a:gd name="T16" fmla="*/ 0 w 137"/>
                <a:gd name="T17" fmla="*/ 6 h 137"/>
                <a:gd name="T18" fmla="*/ 6 w 137"/>
                <a:gd name="T19" fmla="*/ 6 h 137"/>
                <a:gd name="T20" fmla="*/ 7 w 137"/>
                <a:gd name="T21" fmla="*/ 0 h 137"/>
                <a:gd name="T22" fmla="*/ 9 w 137"/>
                <a:gd name="T23" fmla="*/ 6 h 1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7" h="137">
                  <a:moveTo>
                    <a:pt x="84" y="51"/>
                  </a:moveTo>
                  <a:lnTo>
                    <a:pt x="84" y="51"/>
                  </a:lnTo>
                  <a:lnTo>
                    <a:pt x="137" y="51"/>
                  </a:lnTo>
                  <a:lnTo>
                    <a:pt x="94" y="84"/>
                  </a:lnTo>
                  <a:lnTo>
                    <a:pt x="111" y="137"/>
                  </a:lnTo>
                  <a:lnTo>
                    <a:pt x="68" y="105"/>
                  </a:lnTo>
                  <a:lnTo>
                    <a:pt x="26" y="137"/>
                  </a:lnTo>
                  <a:lnTo>
                    <a:pt x="43" y="84"/>
                  </a:lnTo>
                  <a:lnTo>
                    <a:pt x="0" y="51"/>
                  </a:lnTo>
                  <a:lnTo>
                    <a:pt x="52" y="51"/>
                  </a:lnTo>
                  <a:lnTo>
                    <a:pt x="68" y="0"/>
                  </a:lnTo>
                  <a:lnTo>
                    <a:pt x="84" y="51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" name="Freeform 1128"/>
            <p:cNvSpPr>
              <a:spLocks/>
            </p:cNvSpPr>
            <p:nvPr userDrawn="1"/>
          </p:nvSpPr>
          <p:spPr bwMode="gray">
            <a:xfrm>
              <a:off x="2880" y="764"/>
              <a:ext cx="45" cy="43"/>
            </a:xfrm>
            <a:custGeom>
              <a:avLst/>
              <a:gdLst>
                <a:gd name="T0" fmla="*/ 9 w 138"/>
                <a:gd name="T1" fmla="*/ 5 h 132"/>
                <a:gd name="T2" fmla="*/ 9 w 138"/>
                <a:gd name="T3" fmla="*/ 5 h 132"/>
                <a:gd name="T4" fmla="*/ 15 w 138"/>
                <a:gd name="T5" fmla="*/ 5 h 132"/>
                <a:gd name="T6" fmla="*/ 10 w 138"/>
                <a:gd name="T7" fmla="*/ 8 h 132"/>
                <a:gd name="T8" fmla="*/ 12 w 138"/>
                <a:gd name="T9" fmla="*/ 14 h 132"/>
                <a:gd name="T10" fmla="*/ 8 w 138"/>
                <a:gd name="T11" fmla="*/ 11 h 132"/>
                <a:gd name="T12" fmla="*/ 3 w 138"/>
                <a:gd name="T13" fmla="*/ 14 h 132"/>
                <a:gd name="T14" fmla="*/ 5 w 138"/>
                <a:gd name="T15" fmla="*/ 8 h 132"/>
                <a:gd name="T16" fmla="*/ 0 w 138"/>
                <a:gd name="T17" fmla="*/ 5 h 132"/>
                <a:gd name="T18" fmla="*/ 6 w 138"/>
                <a:gd name="T19" fmla="*/ 5 h 132"/>
                <a:gd name="T20" fmla="*/ 8 w 138"/>
                <a:gd name="T21" fmla="*/ 0 h 132"/>
                <a:gd name="T22" fmla="*/ 9 w 138"/>
                <a:gd name="T23" fmla="*/ 5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6" name="Freeform 1129"/>
            <p:cNvSpPr>
              <a:spLocks/>
            </p:cNvSpPr>
            <p:nvPr userDrawn="1"/>
          </p:nvSpPr>
          <p:spPr bwMode="gray">
            <a:xfrm>
              <a:off x="2935" y="749"/>
              <a:ext cx="45" cy="43"/>
            </a:xfrm>
            <a:custGeom>
              <a:avLst/>
              <a:gdLst>
                <a:gd name="T0" fmla="*/ 9 w 138"/>
                <a:gd name="T1" fmla="*/ 5 h 132"/>
                <a:gd name="T2" fmla="*/ 9 w 138"/>
                <a:gd name="T3" fmla="*/ 5 h 132"/>
                <a:gd name="T4" fmla="*/ 15 w 138"/>
                <a:gd name="T5" fmla="*/ 5 h 132"/>
                <a:gd name="T6" fmla="*/ 10 w 138"/>
                <a:gd name="T7" fmla="*/ 8 h 132"/>
                <a:gd name="T8" fmla="*/ 12 w 138"/>
                <a:gd name="T9" fmla="*/ 14 h 132"/>
                <a:gd name="T10" fmla="*/ 8 w 138"/>
                <a:gd name="T11" fmla="*/ 11 h 132"/>
                <a:gd name="T12" fmla="*/ 3 w 138"/>
                <a:gd name="T13" fmla="*/ 14 h 132"/>
                <a:gd name="T14" fmla="*/ 5 w 138"/>
                <a:gd name="T15" fmla="*/ 8 h 132"/>
                <a:gd name="T16" fmla="*/ 0 w 138"/>
                <a:gd name="T17" fmla="*/ 5 h 132"/>
                <a:gd name="T18" fmla="*/ 6 w 138"/>
                <a:gd name="T19" fmla="*/ 5 h 132"/>
                <a:gd name="T20" fmla="*/ 8 w 138"/>
                <a:gd name="T21" fmla="*/ 0 h 132"/>
                <a:gd name="T22" fmla="*/ 9 w 138"/>
                <a:gd name="T23" fmla="*/ 5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7" name="Freeform 1130"/>
            <p:cNvSpPr>
              <a:spLocks/>
            </p:cNvSpPr>
            <p:nvPr userDrawn="1"/>
          </p:nvSpPr>
          <p:spPr bwMode="gray">
            <a:xfrm>
              <a:off x="2935" y="554"/>
              <a:ext cx="45" cy="44"/>
            </a:xfrm>
            <a:custGeom>
              <a:avLst/>
              <a:gdLst>
                <a:gd name="T0" fmla="*/ 9 w 138"/>
                <a:gd name="T1" fmla="*/ 5 h 132"/>
                <a:gd name="T2" fmla="*/ 9 w 138"/>
                <a:gd name="T3" fmla="*/ 5 h 132"/>
                <a:gd name="T4" fmla="*/ 15 w 138"/>
                <a:gd name="T5" fmla="*/ 5 h 132"/>
                <a:gd name="T6" fmla="*/ 10 w 138"/>
                <a:gd name="T7" fmla="*/ 9 h 132"/>
                <a:gd name="T8" fmla="*/ 12 w 138"/>
                <a:gd name="T9" fmla="*/ 15 h 132"/>
                <a:gd name="T10" fmla="*/ 8 w 138"/>
                <a:gd name="T11" fmla="*/ 11 h 132"/>
                <a:gd name="T12" fmla="*/ 3 w 138"/>
                <a:gd name="T13" fmla="*/ 15 h 132"/>
                <a:gd name="T14" fmla="*/ 5 w 138"/>
                <a:gd name="T15" fmla="*/ 9 h 132"/>
                <a:gd name="T16" fmla="*/ 0 w 138"/>
                <a:gd name="T17" fmla="*/ 5 h 132"/>
                <a:gd name="T18" fmla="*/ 6 w 138"/>
                <a:gd name="T19" fmla="*/ 5 h 132"/>
                <a:gd name="T20" fmla="*/ 8 w 138"/>
                <a:gd name="T21" fmla="*/ 0 h 132"/>
                <a:gd name="T22" fmla="*/ 9 w 138"/>
                <a:gd name="T23" fmla="*/ 5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8" name="Freeform 1131"/>
            <p:cNvSpPr>
              <a:spLocks/>
            </p:cNvSpPr>
            <p:nvPr userDrawn="1"/>
          </p:nvSpPr>
          <p:spPr bwMode="gray">
            <a:xfrm>
              <a:off x="2976" y="596"/>
              <a:ext cx="45" cy="43"/>
            </a:xfrm>
            <a:custGeom>
              <a:avLst/>
              <a:gdLst>
                <a:gd name="T0" fmla="*/ 9 w 138"/>
                <a:gd name="T1" fmla="*/ 5 h 132"/>
                <a:gd name="T2" fmla="*/ 9 w 138"/>
                <a:gd name="T3" fmla="*/ 5 h 132"/>
                <a:gd name="T4" fmla="*/ 15 w 138"/>
                <a:gd name="T5" fmla="*/ 5 h 132"/>
                <a:gd name="T6" fmla="*/ 10 w 138"/>
                <a:gd name="T7" fmla="*/ 8 h 132"/>
                <a:gd name="T8" fmla="*/ 12 w 138"/>
                <a:gd name="T9" fmla="*/ 14 h 132"/>
                <a:gd name="T10" fmla="*/ 8 w 138"/>
                <a:gd name="T11" fmla="*/ 11 h 132"/>
                <a:gd name="T12" fmla="*/ 3 w 138"/>
                <a:gd name="T13" fmla="*/ 14 h 132"/>
                <a:gd name="T14" fmla="*/ 5 w 138"/>
                <a:gd name="T15" fmla="*/ 8 h 132"/>
                <a:gd name="T16" fmla="*/ 0 w 138"/>
                <a:gd name="T17" fmla="*/ 5 h 132"/>
                <a:gd name="T18" fmla="*/ 6 w 138"/>
                <a:gd name="T19" fmla="*/ 5 h 132"/>
                <a:gd name="T20" fmla="*/ 8 w 138"/>
                <a:gd name="T21" fmla="*/ 0 h 132"/>
                <a:gd name="T22" fmla="*/ 9 w 138"/>
                <a:gd name="T23" fmla="*/ 5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9" name="Freeform 1132"/>
            <p:cNvSpPr>
              <a:spLocks/>
            </p:cNvSpPr>
            <p:nvPr userDrawn="1"/>
          </p:nvSpPr>
          <p:spPr bwMode="gray">
            <a:xfrm>
              <a:off x="2976" y="708"/>
              <a:ext cx="45" cy="44"/>
            </a:xfrm>
            <a:custGeom>
              <a:avLst/>
              <a:gdLst>
                <a:gd name="T0" fmla="*/ 9 w 138"/>
                <a:gd name="T1" fmla="*/ 5 h 132"/>
                <a:gd name="T2" fmla="*/ 9 w 138"/>
                <a:gd name="T3" fmla="*/ 5 h 132"/>
                <a:gd name="T4" fmla="*/ 15 w 138"/>
                <a:gd name="T5" fmla="*/ 5 h 132"/>
                <a:gd name="T6" fmla="*/ 10 w 138"/>
                <a:gd name="T7" fmla="*/ 9 h 132"/>
                <a:gd name="T8" fmla="*/ 12 w 138"/>
                <a:gd name="T9" fmla="*/ 15 h 132"/>
                <a:gd name="T10" fmla="*/ 8 w 138"/>
                <a:gd name="T11" fmla="*/ 11 h 132"/>
                <a:gd name="T12" fmla="*/ 3 w 138"/>
                <a:gd name="T13" fmla="*/ 15 h 132"/>
                <a:gd name="T14" fmla="*/ 5 w 138"/>
                <a:gd name="T15" fmla="*/ 9 h 132"/>
                <a:gd name="T16" fmla="*/ 0 w 138"/>
                <a:gd name="T17" fmla="*/ 5 h 132"/>
                <a:gd name="T18" fmla="*/ 6 w 138"/>
                <a:gd name="T19" fmla="*/ 5 h 132"/>
                <a:gd name="T20" fmla="*/ 8 w 138"/>
                <a:gd name="T21" fmla="*/ 0 h 132"/>
                <a:gd name="T22" fmla="*/ 9 w 138"/>
                <a:gd name="T23" fmla="*/ 5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0" name="Freeform 1133"/>
            <p:cNvSpPr>
              <a:spLocks/>
            </p:cNvSpPr>
            <p:nvPr userDrawn="1"/>
          </p:nvSpPr>
          <p:spPr bwMode="gray">
            <a:xfrm>
              <a:off x="2991" y="651"/>
              <a:ext cx="45" cy="44"/>
            </a:xfrm>
            <a:custGeom>
              <a:avLst/>
              <a:gdLst>
                <a:gd name="T0" fmla="*/ 9 w 137"/>
                <a:gd name="T1" fmla="*/ 5 h 132"/>
                <a:gd name="T2" fmla="*/ 9 w 137"/>
                <a:gd name="T3" fmla="*/ 5 h 132"/>
                <a:gd name="T4" fmla="*/ 15 w 137"/>
                <a:gd name="T5" fmla="*/ 5 h 132"/>
                <a:gd name="T6" fmla="*/ 10 w 137"/>
                <a:gd name="T7" fmla="*/ 9 h 132"/>
                <a:gd name="T8" fmla="*/ 12 w 137"/>
                <a:gd name="T9" fmla="*/ 15 h 132"/>
                <a:gd name="T10" fmla="*/ 8 w 137"/>
                <a:gd name="T11" fmla="*/ 11 h 132"/>
                <a:gd name="T12" fmla="*/ 3 w 137"/>
                <a:gd name="T13" fmla="*/ 15 h 132"/>
                <a:gd name="T14" fmla="*/ 5 w 137"/>
                <a:gd name="T15" fmla="*/ 9 h 132"/>
                <a:gd name="T16" fmla="*/ 0 w 137"/>
                <a:gd name="T17" fmla="*/ 5 h 132"/>
                <a:gd name="T18" fmla="*/ 6 w 137"/>
                <a:gd name="T19" fmla="*/ 5 h 132"/>
                <a:gd name="T20" fmla="*/ 8 w 137"/>
                <a:gd name="T21" fmla="*/ 0 h 132"/>
                <a:gd name="T22" fmla="*/ 9 w 137"/>
                <a:gd name="T23" fmla="*/ 5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7" h="132">
                  <a:moveTo>
                    <a:pt x="84" y="49"/>
                  </a:moveTo>
                  <a:lnTo>
                    <a:pt x="84" y="49"/>
                  </a:lnTo>
                  <a:lnTo>
                    <a:pt x="137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4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1" name="Freeform 1134"/>
            <p:cNvSpPr>
              <a:spLocks/>
            </p:cNvSpPr>
            <p:nvPr userDrawn="1"/>
          </p:nvSpPr>
          <p:spPr bwMode="gray">
            <a:xfrm>
              <a:off x="2823" y="554"/>
              <a:ext cx="45" cy="44"/>
            </a:xfrm>
            <a:custGeom>
              <a:avLst/>
              <a:gdLst>
                <a:gd name="T0" fmla="*/ 9 w 138"/>
                <a:gd name="T1" fmla="*/ 6 h 133"/>
                <a:gd name="T2" fmla="*/ 9 w 138"/>
                <a:gd name="T3" fmla="*/ 6 h 133"/>
                <a:gd name="T4" fmla="*/ 15 w 138"/>
                <a:gd name="T5" fmla="*/ 6 h 133"/>
                <a:gd name="T6" fmla="*/ 10 w 138"/>
                <a:gd name="T7" fmla="*/ 9 h 133"/>
                <a:gd name="T8" fmla="*/ 12 w 138"/>
                <a:gd name="T9" fmla="*/ 15 h 133"/>
                <a:gd name="T10" fmla="*/ 8 w 138"/>
                <a:gd name="T11" fmla="*/ 11 h 133"/>
                <a:gd name="T12" fmla="*/ 3 w 138"/>
                <a:gd name="T13" fmla="*/ 15 h 133"/>
                <a:gd name="T14" fmla="*/ 5 w 138"/>
                <a:gd name="T15" fmla="*/ 9 h 133"/>
                <a:gd name="T16" fmla="*/ 0 w 138"/>
                <a:gd name="T17" fmla="*/ 6 h 133"/>
                <a:gd name="T18" fmla="*/ 6 w 138"/>
                <a:gd name="T19" fmla="*/ 6 h 133"/>
                <a:gd name="T20" fmla="*/ 8 w 138"/>
                <a:gd name="T21" fmla="*/ 0 h 133"/>
                <a:gd name="T22" fmla="*/ 9 w 138"/>
                <a:gd name="T23" fmla="*/ 6 h 1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3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2" y="133"/>
                  </a:lnTo>
                  <a:lnTo>
                    <a:pt x="69" y="101"/>
                  </a:lnTo>
                  <a:lnTo>
                    <a:pt x="27" y="133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2" name="Freeform 1135"/>
            <p:cNvSpPr>
              <a:spLocks/>
            </p:cNvSpPr>
            <p:nvPr userDrawn="1"/>
          </p:nvSpPr>
          <p:spPr bwMode="gray">
            <a:xfrm>
              <a:off x="2783" y="596"/>
              <a:ext cx="45" cy="43"/>
            </a:xfrm>
            <a:custGeom>
              <a:avLst/>
              <a:gdLst>
                <a:gd name="T0" fmla="*/ 9 w 138"/>
                <a:gd name="T1" fmla="*/ 5 h 132"/>
                <a:gd name="T2" fmla="*/ 9 w 138"/>
                <a:gd name="T3" fmla="*/ 5 h 132"/>
                <a:gd name="T4" fmla="*/ 15 w 138"/>
                <a:gd name="T5" fmla="*/ 5 h 132"/>
                <a:gd name="T6" fmla="*/ 10 w 138"/>
                <a:gd name="T7" fmla="*/ 9 h 132"/>
                <a:gd name="T8" fmla="*/ 12 w 138"/>
                <a:gd name="T9" fmla="*/ 14 h 132"/>
                <a:gd name="T10" fmla="*/ 8 w 138"/>
                <a:gd name="T11" fmla="*/ 11 h 132"/>
                <a:gd name="T12" fmla="*/ 3 w 138"/>
                <a:gd name="T13" fmla="*/ 14 h 132"/>
                <a:gd name="T14" fmla="*/ 5 w 138"/>
                <a:gd name="T15" fmla="*/ 9 h 132"/>
                <a:gd name="T16" fmla="*/ 0 w 138"/>
                <a:gd name="T17" fmla="*/ 5 h 132"/>
                <a:gd name="T18" fmla="*/ 6 w 138"/>
                <a:gd name="T19" fmla="*/ 5 h 132"/>
                <a:gd name="T20" fmla="*/ 8 w 138"/>
                <a:gd name="T21" fmla="*/ 0 h 132"/>
                <a:gd name="T22" fmla="*/ 9 w 138"/>
                <a:gd name="T23" fmla="*/ 5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3" name="Freeform 1136"/>
            <p:cNvSpPr>
              <a:spLocks/>
            </p:cNvSpPr>
            <p:nvPr userDrawn="1"/>
          </p:nvSpPr>
          <p:spPr bwMode="gray">
            <a:xfrm>
              <a:off x="2768" y="651"/>
              <a:ext cx="45" cy="44"/>
            </a:xfrm>
            <a:custGeom>
              <a:avLst/>
              <a:gdLst>
                <a:gd name="T0" fmla="*/ 9 w 138"/>
                <a:gd name="T1" fmla="*/ 6 h 132"/>
                <a:gd name="T2" fmla="*/ 9 w 138"/>
                <a:gd name="T3" fmla="*/ 6 h 132"/>
                <a:gd name="T4" fmla="*/ 15 w 138"/>
                <a:gd name="T5" fmla="*/ 6 h 132"/>
                <a:gd name="T6" fmla="*/ 10 w 138"/>
                <a:gd name="T7" fmla="*/ 9 h 132"/>
                <a:gd name="T8" fmla="*/ 12 w 138"/>
                <a:gd name="T9" fmla="*/ 15 h 132"/>
                <a:gd name="T10" fmla="*/ 8 w 138"/>
                <a:gd name="T11" fmla="*/ 11 h 132"/>
                <a:gd name="T12" fmla="*/ 3 w 138"/>
                <a:gd name="T13" fmla="*/ 15 h 132"/>
                <a:gd name="T14" fmla="*/ 5 w 138"/>
                <a:gd name="T15" fmla="*/ 9 h 132"/>
                <a:gd name="T16" fmla="*/ 0 w 138"/>
                <a:gd name="T17" fmla="*/ 6 h 132"/>
                <a:gd name="T18" fmla="*/ 6 w 138"/>
                <a:gd name="T19" fmla="*/ 6 h 132"/>
                <a:gd name="T20" fmla="*/ 8 w 138"/>
                <a:gd name="T21" fmla="*/ 0 h 132"/>
                <a:gd name="T22" fmla="*/ 9 w 138"/>
                <a:gd name="T23" fmla="*/ 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4" name="Freeform 1137"/>
            <p:cNvSpPr>
              <a:spLocks/>
            </p:cNvSpPr>
            <p:nvPr userDrawn="1"/>
          </p:nvSpPr>
          <p:spPr bwMode="gray">
            <a:xfrm>
              <a:off x="2783" y="708"/>
              <a:ext cx="45" cy="44"/>
            </a:xfrm>
            <a:custGeom>
              <a:avLst/>
              <a:gdLst>
                <a:gd name="T0" fmla="*/ 9 w 138"/>
                <a:gd name="T1" fmla="*/ 6 h 132"/>
                <a:gd name="T2" fmla="*/ 9 w 138"/>
                <a:gd name="T3" fmla="*/ 6 h 132"/>
                <a:gd name="T4" fmla="*/ 15 w 138"/>
                <a:gd name="T5" fmla="*/ 6 h 132"/>
                <a:gd name="T6" fmla="*/ 10 w 138"/>
                <a:gd name="T7" fmla="*/ 9 h 132"/>
                <a:gd name="T8" fmla="*/ 12 w 138"/>
                <a:gd name="T9" fmla="*/ 15 h 132"/>
                <a:gd name="T10" fmla="*/ 8 w 138"/>
                <a:gd name="T11" fmla="*/ 11 h 132"/>
                <a:gd name="T12" fmla="*/ 3 w 138"/>
                <a:gd name="T13" fmla="*/ 15 h 132"/>
                <a:gd name="T14" fmla="*/ 5 w 138"/>
                <a:gd name="T15" fmla="*/ 9 h 132"/>
                <a:gd name="T16" fmla="*/ 0 w 138"/>
                <a:gd name="T17" fmla="*/ 6 h 132"/>
                <a:gd name="T18" fmla="*/ 6 w 138"/>
                <a:gd name="T19" fmla="*/ 6 h 132"/>
                <a:gd name="T20" fmla="*/ 8 w 138"/>
                <a:gd name="T21" fmla="*/ 0 h 132"/>
                <a:gd name="T22" fmla="*/ 9 w 138"/>
                <a:gd name="T23" fmla="*/ 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5" name="Freeform 1138"/>
            <p:cNvSpPr>
              <a:spLocks/>
            </p:cNvSpPr>
            <p:nvPr userDrawn="1"/>
          </p:nvSpPr>
          <p:spPr bwMode="gray">
            <a:xfrm>
              <a:off x="2823" y="749"/>
              <a:ext cx="46" cy="43"/>
            </a:xfrm>
            <a:custGeom>
              <a:avLst/>
              <a:gdLst>
                <a:gd name="T0" fmla="*/ 9 w 138"/>
                <a:gd name="T1" fmla="*/ 5 h 132"/>
                <a:gd name="T2" fmla="*/ 9 w 138"/>
                <a:gd name="T3" fmla="*/ 5 h 132"/>
                <a:gd name="T4" fmla="*/ 15 w 138"/>
                <a:gd name="T5" fmla="*/ 5 h 132"/>
                <a:gd name="T6" fmla="*/ 11 w 138"/>
                <a:gd name="T7" fmla="*/ 9 h 132"/>
                <a:gd name="T8" fmla="*/ 12 w 138"/>
                <a:gd name="T9" fmla="*/ 14 h 132"/>
                <a:gd name="T10" fmla="*/ 8 w 138"/>
                <a:gd name="T11" fmla="*/ 11 h 132"/>
                <a:gd name="T12" fmla="*/ 3 w 138"/>
                <a:gd name="T13" fmla="*/ 14 h 132"/>
                <a:gd name="T14" fmla="*/ 5 w 138"/>
                <a:gd name="T15" fmla="*/ 9 h 132"/>
                <a:gd name="T16" fmla="*/ 0 w 138"/>
                <a:gd name="T17" fmla="*/ 5 h 132"/>
                <a:gd name="T18" fmla="*/ 6 w 138"/>
                <a:gd name="T19" fmla="*/ 5 h 132"/>
                <a:gd name="T20" fmla="*/ 8 w 138"/>
                <a:gd name="T21" fmla="*/ 0 h 132"/>
                <a:gd name="T22" fmla="*/ 9 w 138"/>
                <a:gd name="T23" fmla="*/ 5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6" name="Freeform 1139"/>
            <p:cNvSpPr>
              <a:spLocks/>
            </p:cNvSpPr>
            <p:nvPr userDrawn="1"/>
          </p:nvSpPr>
          <p:spPr bwMode="gray">
            <a:xfrm>
              <a:off x="2651" y="1051"/>
              <a:ext cx="501" cy="28"/>
            </a:xfrm>
            <a:custGeom>
              <a:avLst/>
              <a:gdLst>
                <a:gd name="T0" fmla="*/ 0 w 1522"/>
                <a:gd name="T1" fmla="*/ 9 h 87"/>
                <a:gd name="T2" fmla="*/ 0 w 1522"/>
                <a:gd name="T3" fmla="*/ 9 h 87"/>
                <a:gd name="T4" fmla="*/ 165 w 1522"/>
                <a:gd name="T5" fmla="*/ 9 h 87"/>
                <a:gd name="T6" fmla="*/ 165 w 1522"/>
                <a:gd name="T7" fmla="*/ 0 h 87"/>
                <a:gd name="T8" fmla="*/ 0 w 1522"/>
                <a:gd name="T9" fmla="*/ 0 h 87"/>
                <a:gd name="T10" fmla="*/ 0 w 1522"/>
                <a:gd name="T11" fmla="*/ 9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2" h="87">
                  <a:moveTo>
                    <a:pt x="0" y="87"/>
                  </a:moveTo>
                  <a:lnTo>
                    <a:pt x="0" y="87"/>
                  </a:lnTo>
                  <a:lnTo>
                    <a:pt x="1522" y="87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EE81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7" name="Freeform 1140"/>
            <p:cNvSpPr>
              <a:spLocks/>
            </p:cNvSpPr>
            <p:nvPr userDrawn="1"/>
          </p:nvSpPr>
          <p:spPr bwMode="gray">
            <a:xfrm>
              <a:off x="3223" y="272"/>
              <a:ext cx="352" cy="292"/>
            </a:xfrm>
            <a:custGeom>
              <a:avLst/>
              <a:gdLst>
                <a:gd name="T0" fmla="*/ 0 w 1072"/>
                <a:gd name="T1" fmla="*/ 0 h 886"/>
                <a:gd name="T2" fmla="*/ 0 w 1072"/>
                <a:gd name="T3" fmla="*/ 0 h 886"/>
                <a:gd name="T4" fmla="*/ 40 w 1072"/>
                <a:gd name="T5" fmla="*/ 64 h 886"/>
                <a:gd name="T6" fmla="*/ 79 w 1072"/>
                <a:gd name="T7" fmla="*/ 87 h 886"/>
                <a:gd name="T8" fmla="*/ 116 w 1072"/>
                <a:gd name="T9" fmla="*/ 94 h 886"/>
                <a:gd name="T10" fmla="*/ 116 w 1072"/>
                <a:gd name="T11" fmla="*/ 96 h 886"/>
                <a:gd name="T12" fmla="*/ 79 w 1072"/>
                <a:gd name="T13" fmla="*/ 88 h 886"/>
                <a:gd name="T14" fmla="*/ 40 w 1072"/>
                <a:gd name="T15" fmla="*/ 69 h 886"/>
                <a:gd name="T16" fmla="*/ 0 w 1072"/>
                <a:gd name="T17" fmla="*/ 13 h 886"/>
                <a:gd name="T18" fmla="*/ 0 w 1072"/>
                <a:gd name="T19" fmla="*/ 0 h 8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88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8" y="494"/>
                    <a:pt x="376" y="585"/>
                  </a:cubicBezTo>
                  <a:cubicBezTo>
                    <a:pt x="434" y="676"/>
                    <a:pt x="500" y="748"/>
                    <a:pt x="735" y="797"/>
                  </a:cubicBezTo>
                  <a:cubicBezTo>
                    <a:pt x="969" y="846"/>
                    <a:pt x="1072" y="869"/>
                    <a:pt x="1072" y="869"/>
                  </a:cubicBezTo>
                  <a:lnTo>
                    <a:pt x="1072" y="886"/>
                  </a:lnTo>
                  <a:cubicBezTo>
                    <a:pt x="1072" y="886"/>
                    <a:pt x="923" y="855"/>
                    <a:pt x="731" y="813"/>
                  </a:cubicBezTo>
                  <a:cubicBezTo>
                    <a:pt x="539" y="771"/>
                    <a:pt x="460" y="757"/>
                    <a:pt x="373" y="637"/>
                  </a:cubicBezTo>
                  <a:cubicBezTo>
                    <a:pt x="300" y="538"/>
                    <a:pt x="0" y="116"/>
                    <a:pt x="0" y="1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8" name="Freeform 1141"/>
            <p:cNvSpPr>
              <a:spLocks/>
            </p:cNvSpPr>
            <p:nvPr userDrawn="1"/>
          </p:nvSpPr>
          <p:spPr bwMode="gray">
            <a:xfrm>
              <a:off x="3223" y="319"/>
              <a:ext cx="353" cy="268"/>
            </a:xfrm>
            <a:custGeom>
              <a:avLst/>
              <a:gdLst>
                <a:gd name="T0" fmla="*/ 0 w 1073"/>
                <a:gd name="T1" fmla="*/ 0 h 815"/>
                <a:gd name="T2" fmla="*/ 0 w 1073"/>
                <a:gd name="T3" fmla="*/ 0 h 815"/>
                <a:gd name="T4" fmla="*/ 40 w 1073"/>
                <a:gd name="T5" fmla="*/ 57 h 815"/>
                <a:gd name="T6" fmla="*/ 79 w 1073"/>
                <a:gd name="T7" fmla="*/ 79 h 815"/>
                <a:gd name="T8" fmla="*/ 116 w 1073"/>
                <a:gd name="T9" fmla="*/ 86 h 815"/>
                <a:gd name="T10" fmla="*/ 116 w 1073"/>
                <a:gd name="T11" fmla="*/ 88 h 815"/>
                <a:gd name="T12" fmla="*/ 79 w 1073"/>
                <a:gd name="T13" fmla="*/ 81 h 815"/>
                <a:gd name="T14" fmla="*/ 40 w 1073"/>
                <a:gd name="T15" fmla="*/ 63 h 815"/>
                <a:gd name="T16" fmla="*/ 0 w 1073"/>
                <a:gd name="T17" fmla="*/ 12 h 815"/>
                <a:gd name="T18" fmla="*/ 0 w 1073"/>
                <a:gd name="T19" fmla="*/ 0 h 8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3" h="81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28" y="470"/>
                    <a:pt x="372" y="527"/>
                  </a:cubicBezTo>
                  <a:cubicBezTo>
                    <a:pt x="415" y="585"/>
                    <a:pt x="474" y="678"/>
                    <a:pt x="733" y="732"/>
                  </a:cubicBezTo>
                  <a:cubicBezTo>
                    <a:pt x="800" y="746"/>
                    <a:pt x="1073" y="800"/>
                    <a:pt x="1073" y="800"/>
                  </a:cubicBezTo>
                  <a:lnTo>
                    <a:pt x="1073" y="815"/>
                  </a:lnTo>
                  <a:cubicBezTo>
                    <a:pt x="1073" y="815"/>
                    <a:pt x="865" y="775"/>
                    <a:pt x="733" y="747"/>
                  </a:cubicBezTo>
                  <a:cubicBezTo>
                    <a:pt x="601" y="719"/>
                    <a:pt x="461" y="694"/>
                    <a:pt x="373" y="582"/>
                  </a:cubicBezTo>
                  <a:cubicBezTo>
                    <a:pt x="292" y="480"/>
                    <a:pt x="0" y="105"/>
                    <a:pt x="0" y="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9" name="Freeform 1142"/>
            <p:cNvSpPr>
              <a:spLocks/>
            </p:cNvSpPr>
            <p:nvPr userDrawn="1"/>
          </p:nvSpPr>
          <p:spPr bwMode="gray">
            <a:xfrm>
              <a:off x="3223" y="365"/>
              <a:ext cx="352" cy="245"/>
            </a:xfrm>
            <a:custGeom>
              <a:avLst/>
              <a:gdLst>
                <a:gd name="T0" fmla="*/ 0 w 1072"/>
                <a:gd name="T1" fmla="*/ 0 h 744"/>
                <a:gd name="T2" fmla="*/ 0 w 1072"/>
                <a:gd name="T3" fmla="*/ 0 h 744"/>
                <a:gd name="T4" fmla="*/ 40 w 1072"/>
                <a:gd name="T5" fmla="*/ 52 h 744"/>
                <a:gd name="T6" fmla="*/ 79 w 1072"/>
                <a:gd name="T7" fmla="*/ 72 h 744"/>
                <a:gd name="T8" fmla="*/ 116 w 1072"/>
                <a:gd name="T9" fmla="*/ 79 h 744"/>
                <a:gd name="T10" fmla="*/ 116 w 1072"/>
                <a:gd name="T11" fmla="*/ 81 h 744"/>
                <a:gd name="T12" fmla="*/ 79 w 1072"/>
                <a:gd name="T13" fmla="*/ 74 h 744"/>
                <a:gd name="T14" fmla="*/ 40 w 1072"/>
                <a:gd name="T15" fmla="*/ 57 h 744"/>
                <a:gd name="T16" fmla="*/ 0 w 1072"/>
                <a:gd name="T17" fmla="*/ 11 h 744"/>
                <a:gd name="T18" fmla="*/ 0 w 1072"/>
                <a:gd name="T19" fmla="*/ 0 h 7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7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9" y="399"/>
                    <a:pt x="372" y="479"/>
                  </a:cubicBezTo>
                  <a:cubicBezTo>
                    <a:pt x="434" y="559"/>
                    <a:pt x="520" y="625"/>
                    <a:pt x="733" y="666"/>
                  </a:cubicBezTo>
                  <a:cubicBezTo>
                    <a:pt x="856" y="689"/>
                    <a:pt x="1072" y="729"/>
                    <a:pt x="1072" y="729"/>
                  </a:cubicBezTo>
                  <a:lnTo>
                    <a:pt x="1072" y="744"/>
                  </a:lnTo>
                  <a:cubicBezTo>
                    <a:pt x="1072" y="744"/>
                    <a:pt x="882" y="708"/>
                    <a:pt x="733" y="681"/>
                  </a:cubicBezTo>
                  <a:cubicBezTo>
                    <a:pt x="583" y="654"/>
                    <a:pt x="460" y="628"/>
                    <a:pt x="372" y="529"/>
                  </a:cubicBezTo>
                  <a:cubicBezTo>
                    <a:pt x="294" y="442"/>
                    <a:pt x="0" y="99"/>
                    <a:pt x="0" y="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0" name="Freeform 1143"/>
            <p:cNvSpPr>
              <a:spLocks/>
            </p:cNvSpPr>
            <p:nvPr userDrawn="1"/>
          </p:nvSpPr>
          <p:spPr bwMode="gray">
            <a:xfrm>
              <a:off x="3223" y="411"/>
              <a:ext cx="352" cy="224"/>
            </a:xfrm>
            <a:custGeom>
              <a:avLst/>
              <a:gdLst>
                <a:gd name="T0" fmla="*/ 0 w 1072"/>
                <a:gd name="T1" fmla="*/ 0 h 681"/>
                <a:gd name="T2" fmla="*/ 0 w 1072"/>
                <a:gd name="T3" fmla="*/ 0 h 681"/>
                <a:gd name="T4" fmla="*/ 40 w 1072"/>
                <a:gd name="T5" fmla="*/ 46 h 681"/>
                <a:gd name="T6" fmla="*/ 79 w 1072"/>
                <a:gd name="T7" fmla="*/ 65 h 681"/>
                <a:gd name="T8" fmla="*/ 116 w 1072"/>
                <a:gd name="T9" fmla="*/ 72 h 681"/>
                <a:gd name="T10" fmla="*/ 116 w 1072"/>
                <a:gd name="T11" fmla="*/ 74 h 681"/>
                <a:gd name="T12" fmla="*/ 79 w 1072"/>
                <a:gd name="T13" fmla="*/ 67 h 681"/>
                <a:gd name="T14" fmla="*/ 40 w 1072"/>
                <a:gd name="T15" fmla="*/ 51 h 681"/>
                <a:gd name="T16" fmla="*/ 0 w 1072"/>
                <a:gd name="T17" fmla="*/ 10 h 681"/>
                <a:gd name="T18" fmla="*/ 0 w 1072"/>
                <a:gd name="T19" fmla="*/ 0 h 6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68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2" y="363"/>
                    <a:pt x="373" y="427"/>
                  </a:cubicBezTo>
                  <a:cubicBezTo>
                    <a:pt x="466" y="528"/>
                    <a:pt x="512" y="563"/>
                    <a:pt x="733" y="605"/>
                  </a:cubicBezTo>
                  <a:cubicBezTo>
                    <a:pt x="822" y="621"/>
                    <a:pt x="1072" y="665"/>
                    <a:pt x="1072" y="665"/>
                  </a:cubicBezTo>
                  <a:lnTo>
                    <a:pt x="1072" y="681"/>
                  </a:lnTo>
                  <a:cubicBezTo>
                    <a:pt x="1072" y="681"/>
                    <a:pt x="864" y="644"/>
                    <a:pt x="733" y="620"/>
                  </a:cubicBezTo>
                  <a:cubicBezTo>
                    <a:pt x="601" y="597"/>
                    <a:pt x="490" y="589"/>
                    <a:pt x="372" y="475"/>
                  </a:cubicBezTo>
                  <a:cubicBezTo>
                    <a:pt x="281" y="388"/>
                    <a:pt x="0" y="94"/>
                    <a:pt x="0" y="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" name="Freeform 1144"/>
            <p:cNvSpPr>
              <a:spLocks/>
            </p:cNvSpPr>
            <p:nvPr userDrawn="1"/>
          </p:nvSpPr>
          <p:spPr bwMode="gray">
            <a:xfrm>
              <a:off x="3223" y="458"/>
              <a:ext cx="352" cy="200"/>
            </a:xfrm>
            <a:custGeom>
              <a:avLst/>
              <a:gdLst>
                <a:gd name="T0" fmla="*/ 0 w 1072"/>
                <a:gd name="T1" fmla="*/ 0 h 606"/>
                <a:gd name="T2" fmla="*/ 0 w 1072"/>
                <a:gd name="T3" fmla="*/ 0 h 606"/>
                <a:gd name="T4" fmla="*/ 40 w 1072"/>
                <a:gd name="T5" fmla="*/ 42 h 606"/>
                <a:gd name="T6" fmla="*/ 79 w 1072"/>
                <a:gd name="T7" fmla="*/ 58 h 606"/>
                <a:gd name="T8" fmla="*/ 116 w 1072"/>
                <a:gd name="T9" fmla="*/ 64 h 606"/>
                <a:gd name="T10" fmla="*/ 116 w 1072"/>
                <a:gd name="T11" fmla="*/ 66 h 606"/>
                <a:gd name="T12" fmla="*/ 79 w 1072"/>
                <a:gd name="T13" fmla="*/ 60 h 606"/>
                <a:gd name="T14" fmla="*/ 40 w 1072"/>
                <a:gd name="T15" fmla="*/ 47 h 606"/>
                <a:gd name="T16" fmla="*/ 0 w 1072"/>
                <a:gd name="T17" fmla="*/ 10 h 606"/>
                <a:gd name="T18" fmla="*/ 0 w 1072"/>
                <a:gd name="T19" fmla="*/ 0 h 6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60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9" y="296"/>
                    <a:pt x="373" y="382"/>
                  </a:cubicBezTo>
                  <a:cubicBezTo>
                    <a:pt x="461" y="472"/>
                    <a:pt x="575" y="505"/>
                    <a:pt x="732" y="533"/>
                  </a:cubicBezTo>
                  <a:cubicBezTo>
                    <a:pt x="882" y="559"/>
                    <a:pt x="1072" y="590"/>
                    <a:pt x="1072" y="590"/>
                  </a:cubicBezTo>
                  <a:lnTo>
                    <a:pt x="1072" y="606"/>
                  </a:lnTo>
                  <a:cubicBezTo>
                    <a:pt x="1072" y="606"/>
                    <a:pt x="894" y="578"/>
                    <a:pt x="732" y="551"/>
                  </a:cubicBezTo>
                  <a:cubicBezTo>
                    <a:pt x="573" y="524"/>
                    <a:pt x="462" y="509"/>
                    <a:pt x="372" y="427"/>
                  </a:cubicBezTo>
                  <a:cubicBezTo>
                    <a:pt x="290" y="354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2" name="Freeform 1145"/>
            <p:cNvSpPr>
              <a:spLocks/>
            </p:cNvSpPr>
            <p:nvPr userDrawn="1"/>
          </p:nvSpPr>
          <p:spPr bwMode="gray">
            <a:xfrm>
              <a:off x="3223" y="502"/>
              <a:ext cx="352" cy="181"/>
            </a:xfrm>
            <a:custGeom>
              <a:avLst/>
              <a:gdLst>
                <a:gd name="T0" fmla="*/ 0 w 1072"/>
                <a:gd name="T1" fmla="*/ 0 h 547"/>
                <a:gd name="T2" fmla="*/ 0 w 1072"/>
                <a:gd name="T3" fmla="*/ 0 h 547"/>
                <a:gd name="T4" fmla="*/ 40 w 1072"/>
                <a:gd name="T5" fmla="*/ 37 h 547"/>
                <a:gd name="T6" fmla="*/ 79 w 1072"/>
                <a:gd name="T7" fmla="*/ 52 h 547"/>
                <a:gd name="T8" fmla="*/ 116 w 1072"/>
                <a:gd name="T9" fmla="*/ 58 h 547"/>
                <a:gd name="T10" fmla="*/ 116 w 1072"/>
                <a:gd name="T11" fmla="*/ 60 h 547"/>
                <a:gd name="T12" fmla="*/ 79 w 1072"/>
                <a:gd name="T13" fmla="*/ 54 h 547"/>
                <a:gd name="T14" fmla="*/ 40 w 1072"/>
                <a:gd name="T15" fmla="*/ 42 h 547"/>
                <a:gd name="T16" fmla="*/ 0 w 1072"/>
                <a:gd name="T17" fmla="*/ 9 h 547"/>
                <a:gd name="T18" fmla="*/ 0 w 1072"/>
                <a:gd name="T19" fmla="*/ 0 h 5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54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5" y="250"/>
                    <a:pt x="373" y="336"/>
                  </a:cubicBezTo>
                  <a:cubicBezTo>
                    <a:pt x="462" y="415"/>
                    <a:pt x="535" y="439"/>
                    <a:pt x="733" y="473"/>
                  </a:cubicBezTo>
                  <a:cubicBezTo>
                    <a:pt x="931" y="508"/>
                    <a:pt x="1072" y="529"/>
                    <a:pt x="1072" y="529"/>
                  </a:cubicBezTo>
                  <a:lnTo>
                    <a:pt x="1072" y="547"/>
                  </a:lnTo>
                  <a:cubicBezTo>
                    <a:pt x="1072" y="547"/>
                    <a:pt x="893" y="518"/>
                    <a:pt x="732" y="493"/>
                  </a:cubicBezTo>
                  <a:cubicBezTo>
                    <a:pt x="571" y="468"/>
                    <a:pt x="469" y="458"/>
                    <a:pt x="373" y="381"/>
                  </a:cubicBezTo>
                  <a:cubicBezTo>
                    <a:pt x="262" y="293"/>
                    <a:pt x="0" y="82"/>
                    <a:pt x="0" y="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3" name="Freeform 1146"/>
            <p:cNvSpPr>
              <a:spLocks/>
            </p:cNvSpPr>
            <p:nvPr userDrawn="1"/>
          </p:nvSpPr>
          <p:spPr bwMode="gray">
            <a:xfrm>
              <a:off x="3223" y="549"/>
              <a:ext cx="352" cy="158"/>
            </a:xfrm>
            <a:custGeom>
              <a:avLst/>
              <a:gdLst>
                <a:gd name="T0" fmla="*/ 0 w 1071"/>
                <a:gd name="T1" fmla="*/ 0 h 477"/>
                <a:gd name="T2" fmla="*/ 0 w 1071"/>
                <a:gd name="T3" fmla="*/ 0 h 477"/>
                <a:gd name="T4" fmla="*/ 40 w 1071"/>
                <a:gd name="T5" fmla="*/ 31 h 477"/>
                <a:gd name="T6" fmla="*/ 79 w 1071"/>
                <a:gd name="T7" fmla="*/ 45 h 477"/>
                <a:gd name="T8" fmla="*/ 116 w 1071"/>
                <a:gd name="T9" fmla="*/ 50 h 477"/>
                <a:gd name="T10" fmla="*/ 116 w 1071"/>
                <a:gd name="T11" fmla="*/ 52 h 477"/>
                <a:gd name="T12" fmla="*/ 79 w 1071"/>
                <a:gd name="T13" fmla="*/ 47 h 477"/>
                <a:gd name="T14" fmla="*/ 40 w 1071"/>
                <a:gd name="T15" fmla="*/ 36 h 477"/>
                <a:gd name="T16" fmla="*/ 0 w 1071"/>
                <a:gd name="T17" fmla="*/ 8 h 477"/>
                <a:gd name="T18" fmla="*/ 0 w 1071"/>
                <a:gd name="T19" fmla="*/ 0 h 4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1" h="47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3" y="244"/>
                    <a:pt x="372" y="287"/>
                  </a:cubicBezTo>
                  <a:cubicBezTo>
                    <a:pt x="430" y="329"/>
                    <a:pt x="508" y="379"/>
                    <a:pt x="733" y="411"/>
                  </a:cubicBezTo>
                  <a:cubicBezTo>
                    <a:pt x="956" y="443"/>
                    <a:pt x="1071" y="458"/>
                    <a:pt x="1071" y="458"/>
                  </a:cubicBezTo>
                  <a:lnTo>
                    <a:pt x="1071" y="477"/>
                  </a:lnTo>
                  <a:cubicBezTo>
                    <a:pt x="1071" y="477"/>
                    <a:pt x="868" y="448"/>
                    <a:pt x="733" y="432"/>
                  </a:cubicBezTo>
                  <a:cubicBezTo>
                    <a:pt x="598" y="415"/>
                    <a:pt x="494" y="408"/>
                    <a:pt x="373" y="328"/>
                  </a:cubicBezTo>
                  <a:cubicBezTo>
                    <a:pt x="254" y="251"/>
                    <a:pt x="0" y="76"/>
                    <a:pt x="0" y="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4" name="Freeform 1147"/>
            <p:cNvSpPr>
              <a:spLocks/>
            </p:cNvSpPr>
            <p:nvPr userDrawn="1"/>
          </p:nvSpPr>
          <p:spPr bwMode="gray">
            <a:xfrm>
              <a:off x="3223" y="595"/>
              <a:ext cx="352" cy="136"/>
            </a:xfrm>
            <a:custGeom>
              <a:avLst/>
              <a:gdLst>
                <a:gd name="T0" fmla="*/ 0 w 1071"/>
                <a:gd name="T1" fmla="*/ 0 h 412"/>
                <a:gd name="T2" fmla="*/ 0 w 1071"/>
                <a:gd name="T3" fmla="*/ 0 h 412"/>
                <a:gd name="T4" fmla="*/ 40 w 1071"/>
                <a:gd name="T5" fmla="*/ 26 h 412"/>
                <a:gd name="T6" fmla="*/ 79 w 1071"/>
                <a:gd name="T7" fmla="*/ 38 h 412"/>
                <a:gd name="T8" fmla="*/ 116 w 1071"/>
                <a:gd name="T9" fmla="*/ 43 h 412"/>
                <a:gd name="T10" fmla="*/ 116 w 1071"/>
                <a:gd name="T11" fmla="*/ 45 h 412"/>
                <a:gd name="T12" fmla="*/ 79 w 1071"/>
                <a:gd name="T13" fmla="*/ 41 h 412"/>
                <a:gd name="T14" fmla="*/ 40 w 1071"/>
                <a:gd name="T15" fmla="*/ 30 h 412"/>
                <a:gd name="T16" fmla="*/ 0 w 1071"/>
                <a:gd name="T17" fmla="*/ 8 h 412"/>
                <a:gd name="T18" fmla="*/ 0 w 1071"/>
                <a:gd name="T19" fmla="*/ 0 h 4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1" h="41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4" y="205"/>
                    <a:pt x="373" y="238"/>
                  </a:cubicBezTo>
                  <a:cubicBezTo>
                    <a:pt x="433" y="270"/>
                    <a:pt x="503" y="323"/>
                    <a:pt x="733" y="352"/>
                  </a:cubicBezTo>
                  <a:cubicBezTo>
                    <a:pt x="963" y="381"/>
                    <a:pt x="1071" y="394"/>
                    <a:pt x="1071" y="394"/>
                  </a:cubicBezTo>
                  <a:lnTo>
                    <a:pt x="1071" y="412"/>
                  </a:lnTo>
                  <a:cubicBezTo>
                    <a:pt x="1071" y="412"/>
                    <a:pt x="881" y="391"/>
                    <a:pt x="732" y="375"/>
                  </a:cubicBezTo>
                  <a:cubicBezTo>
                    <a:pt x="583" y="360"/>
                    <a:pt x="482" y="338"/>
                    <a:pt x="372" y="279"/>
                  </a:cubicBezTo>
                  <a:cubicBezTo>
                    <a:pt x="261" y="219"/>
                    <a:pt x="0" y="70"/>
                    <a:pt x="0" y="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Freeform 1148"/>
            <p:cNvSpPr>
              <a:spLocks/>
            </p:cNvSpPr>
            <p:nvPr userDrawn="1"/>
          </p:nvSpPr>
          <p:spPr bwMode="gray">
            <a:xfrm>
              <a:off x="3223" y="640"/>
              <a:ext cx="352" cy="113"/>
            </a:xfrm>
            <a:custGeom>
              <a:avLst/>
              <a:gdLst>
                <a:gd name="T0" fmla="*/ 0 w 1072"/>
                <a:gd name="T1" fmla="*/ 0 h 344"/>
                <a:gd name="T2" fmla="*/ 0 w 1072"/>
                <a:gd name="T3" fmla="*/ 0 h 344"/>
                <a:gd name="T4" fmla="*/ 40 w 1072"/>
                <a:gd name="T5" fmla="*/ 21 h 344"/>
                <a:gd name="T6" fmla="*/ 79 w 1072"/>
                <a:gd name="T7" fmla="*/ 31 h 344"/>
                <a:gd name="T8" fmla="*/ 116 w 1072"/>
                <a:gd name="T9" fmla="*/ 35 h 344"/>
                <a:gd name="T10" fmla="*/ 116 w 1072"/>
                <a:gd name="T11" fmla="*/ 37 h 344"/>
                <a:gd name="T12" fmla="*/ 79 w 1072"/>
                <a:gd name="T13" fmla="*/ 34 h 344"/>
                <a:gd name="T14" fmla="*/ 40 w 1072"/>
                <a:gd name="T15" fmla="*/ 25 h 344"/>
                <a:gd name="T16" fmla="*/ 0 w 1072"/>
                <a:gd name="T17" fmla="*/ 7 h 344"/>
                <a:gd name="T18" fmla="*/ 0 w 1072"/>
                <a:gd name="T19" fmla="*/ 0 h 3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3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8" y="148"/>
                    <a:pt x="373" y="195"/>
                  </a:cubicBezTo>
                  <a:cubicBezTo>
                    <a:pt x="478" y="246"/>
                    <a:pt x="568" y="271"/>
                    <a:pt x="733" y="290"/>
                  </a:cubicBezTo>
                  <a:cubicBezTo>
                    <a:pt x="895" y="309"/>
                    <a:pt x="1072" y="327"/>
                    <a:pt x="1072" y="327"/>
                  </a:cubicBezTo>
                  <a:lnTo>
                    <a:pt x="1072" y="344"/>
                  </a:lnTo>
                  <a:cubicBezTo>
                    <a:pt x="1072" y="344"/>
                    <a:pt x="908" y="327"/>
                    <a:pt x="733" y="311"/>
                  </a:cubicBezTo>
                  <a:cubicBezTo>
                    <a:pt x="560" y="295"/>
                    <a:pt x="498" y="287"/>
                    <a:pt x="373" y="233"/>
                  </a:cubicBezTo>
                  <a:cubicBezTo>
                    <a:pt x="261" y="184"/>
                    <a:pt x="0" y="65"/>
                    <a:pt x="0" y="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Freeform 1149"/>
            <p:cNvSpPr>
              <a:spLocks/>
            </p:cNvSpPr>
            <p:nvPr userDrawn="1"/>
          </p:nvSpPr>
          <p:spPr bwMode="gray">
            <a:xfrm>
              <a:off x="3223" y="686"/>
              <a:ext cx="352" cy="91"/>
            </a:xfrm>
            <a:custGeom>
              <a:avLst/>
              <a:gdLst>
                <a:gd name="T0" fmla="*/ 0 w 1071"/>
                <a:gd name="T1" fmla="*/ 0 h 278"/>
                <a:gd name="T2" fmla="*/ 0 w 1071"/>
                <a:gd name="T3" fmla="*/ 0 h 278"/>
                <a:gd name="T4" fmla="*/ 40 w 1071"/>
                <a:gd name="T5" fmla="*/ 16 h 278"/>
                <a:gd name="T6" fmla="*/ 79 w 1071"/>
                <a:gd name="T7" fmla="*/ 24 h 278"/>
                <a:gd name="T8" fmla="*/ 116 w 1071"/>
                <a:gd name="T9" fmla="*/ 28 h 278"/>
                <a:gd name="T10" fmla="*/ 116 w 1071"/>
                <a:gd name="T11" fmla="*/ 30 h 278"/>
                <a:gd name="T12" fmla="*/ 79 w 1071"/>
                <a:gd name="T13" fmla="*/ 27 h 278"/>
                <a:gd name="T14" fmla="*/ 40 w 1071"/>
                <a:gd name="T15" fmla="*/ 20 h 278"/>
                <a:gd name="T16" fmla="*/ 0 w 1071"/>
                <a:gd name="T17" fmla="*/ 7 h 278"/>
                <a:gd name="T18" fmla="*/ 0 w 1071"/>
                <a:gd name="T19" fmla="*/ 0 h 2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1" h="27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19" y="92"/>
                    <a:pt x="373" y="152"/>
                  </a:cubicBezTo>
                  <a:cubicBezTo>
                    <a:pt x="525" y="211"/>
                    <a:pt x="642" y="216"/>
                    <a:pt x="734" y="227"/>
                  </a:cubicBezTo>
                  <a:cubicBezTo>
                    <a:pt x="775" y="231"/>
                    <a:pt x="1071" y="261"/>
                    <a:pt x="1071" y="261"/>
                  </a:cubicBezTo>
                  <a:lnTo>
                    <a:pt x="1071" y="278"/>
                  </a:lnTo>
                  <a:cubicBezTo>
                    <a:pt x="1071" y="278"/>
                    <a:pt x="894" y="264"/>
                    <a:pt x="733" y="250"/>
                  </a:cubicBezTo>
                  <a:cubicBezTo>
                    <a:pt x="572" y="236"/>
                    <a:pt x="503" y="230"/>
                    <a:pt x="373" y="188"/>
                  </a:cubicBezTo>
                  <a:cubicBezTo>
                    <a:pt x="241" y="145"/>
                    <a:pt x="0" y="62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7" name="Freeform 1150"/>
            <p:cNvSpPr>
              <a:spLocks/>
            </p:cNvSpPr>
            <p:nvPr userDrawn="1"/>
          </p:nvSpPr>
          <p:spPr bwMode="gray">
            <a:xfrm>
              <a:off x="3223" y="732"/>
              <a:ext cx="352" cy="69"/>
            </a:xfrm>
            <a:custGeom>
              <a:avLst/>
              <a:gdLst>
                <a:gd name="T0" fmla="*/ 0 w 1071"/>
                <a:gd name="T1" fmla="*/ 0 h 208"/>
                <a:gd name="T2" fmla="*/ 0 w 1071"/>
                <a:gd name="T3" fmla="*/ 0 h 208"/>
                <a:gd name="T4" fmla="*/ 40 w 1071"/>
                <a:gd name="T5" fmla="*/ 12 h 208"/>
                <a:gd name="T6" fmla="*/ 79 w 1071"/>
                <a:gd name="T7" fmla="*/ 18 h 208"/>
                <a:gd name="T8" fmla="*/ 116 w 1071"/>
                <a:gd name="T9" fmla="*/ 21 h 208"/>
                <a:gd name="T10" fmla="*/ 116 w 1071"/>
                <a:gd name="T11" fmla="*/ 23 h 208"/>
                <a:gd name="T12" fmla="*/ 79 w 1071"/>
                <a:gd name="T13" fmla="*/ 20 h 208"/>
                <a:gd name="T14" fmla="*/ 40 w 1071"/>
                <a:gd name="T15" fmla="*/ 16 h 208"/>
                <a:gd name="T16" fmla="*/ 0 w 1071"/>
                <a:gd name="T17" fmla="*/ 7 h 208"/>
                <a:gd name="T18" fmla="*/ 0 w 1071"/>
                <a:gd name="T19" fmla="*/ 0 h 2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1" h="20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22" y="68"/>
                    <a:pt x="373" y="107"/>
                  </a:cubicBezTo>
                  <a:cubicBezTo>
                    <a:pt x="525" y="146"/>
                    <a:pt x="664" y="162"/>
                    <a:pt x="734" y="166"/>
                  </a:cubicBezTo>
                  <a:cubicBezTo>
                    <a:pt x="804" y="171"/>
                    <a:pt x="1071" y="192"/>
                    <a:pt x="1071" y="192"/>
                  </a:cubicBezTo>
                  <a:lnTo>
                    <a:pt x="1071" y="208"/>
                  </a:lnTo>
                  <a:cubicBezTo>
                    <a:pt x="1071" y="208"/>
                    <a:pt x="919" y="198"/>
                    <a:pt x="733" y="185"/>
                  </a:cubicBezTo>
                  <a:cubicBezTo>
                    <a:pt x="582" y="174"/>
                    <a:pt x="461" y="163"/>
                    <a:pt x="373" y="144"/>
                  </a:cubicBezTo>
                  <a:cubicBezTo>
                    <a:pt x="274" y="123"/>
                    <a:pt x="0" y="59"/>
                    <a:pt x="0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8" name="Freeform 1151"/>
            <p:cNvSpPr>
              <a:spLocks/>
            </p:cNvSpPr>
            <p:nvPr userDrawn="1"/>
          </p:nvSpPr>
          <p:spPr bwMode="gray">
            <a:xfrm>
              <a:off x="3223" y="778"/>
              <a:ext cx="352" cy="47"/>
            </a:xfrm>
            <a:custGeom>
              <a:avLst/>
              <a:gdLst>
                <a:gd name="T0" fmla="*/ 0 w 1072"/>
                <a:gd name="T1" fmla="*/ 0 h 140"/>
                <a:gd name="T2" fmla="*/ 0 w 1072"/>
                <a:gd name="T3" fmla="*/ 0 h 140"/>
                <a:gd name="T4" fmla="*/ 40 w 1072"/>
                <a:gd name="T5" fmla="*/ 7 h 140"/>
                <a:gd name="T6" fmla="*/ 79 w 1072"/>
                <a:gd name="T7" fmla="*/ 11 h 140"/>
                <a:gd name="T8" fmla="*/ 116 w 1072"/>
                <a:gd name="T9" fmla="*/ 14 h 140"/>
                <a:gd name="T10" fmla="*/ 116 w 1072"/>
                <a:gd name="T11" fmla="*/ 16 h 140"/>
                <a:gd name="T12" fmla="*/ 79 w 1072"/>
                <a:gd name="T13" fmla="*/ 14 h 140"/>
                <a:gd name="T14" fmla="*/ 40 w 1072"/>
                <a:gd name="T15" fmla="*/ 11 h 140"/>
                <a:gd name="T16" fmla="*/ 0 w 1072"/>
                <a:gd name="T17" fmla="*/ 6 h 140"/>
                <a:gd name="T18" fmla="*/ 0 w 1072"/>
                <a:gd name="T19" fmla="*/ 0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14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82" y="30"/>
                    <a:pt x="373" y="62"/>
                  </a:cubicBezTo>
                  <a:cubicBezTo>
                    <a:pt x="517" y="85"/>
                    <a:pt x="712" y="100"/>
                    <a:pt x="733" y="101"/>
                  </a:cubicBezTo>
                  <a:cubicBezTo>
                    <a:pt x="754" y="102"/>
                    <a:pt x="1072" y="123"/>
                    <a:pt x="1072" y="123"/>
                  </a:cubicBezTo>
                  <a:lnTo>
                    <a:pt x="1072" y="140"/>
                  </a:lnTo>
                  <a:cubicBezTo>
                    <a:pt x="1072" y="140"/>
                    <a:pt x="868" y="129"/>
                    <a:pt x="733" y="122"/>
                  </a:cubicBezTo>
                  <a:cubicBezTo>
                    <a:pt x="592" y="114"/>
                    <a:pt x="452" y="106"/>
                    <a:pt x="373" y="98"/>
                  </a:cubicBezTo>
                  <a:cubicBezTo>
                    <a:pt x="194" y="80"/>
                    <a:pt x="0" y="55"/>
                    <a:pt x="0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9" name="Freeform 1152"/>
            <p:cNvSpPr>
              <a:spLocks/>
            </p:cNvSpPr>
            <p:nvPr userDrawn="1"/>
          </p:nvSpPr>
          <p:spPr bwMode="gray">
            <a:xfrm>
              <a:off x="3223" y="826"/>
              <a:ext cx="352" cy="18"/>
            </a:xfrm>
            <a:custGeom>
              <a:avLst/>
              <a:gdLst>
                <a:gd name="T0" fmla="*/ 0 w 1072"/>
                <a:gd name="T1" fmla="*/ 0 h 55"/>
                <a:gd name="T2" fmla="*/ 0 w 1072"/>
                <a:gd name="T3" fmla="*/ 0 h 55"/>
                <a:gd name="T4" fmla="*/ 40 w 1072"/>
                <a:gd name="T5" fmla="*/ 1 h 55"/>
                <a:gd name="T6" fmla="*/ 116 w 1072"/>
                <a:gd name="T7" fmla="*/ 4 h 55"/>
                <a:gd name="T8" fmla="*/ 116 w 1072"/>
                <a:gd name="T9" fmla="*/ 6 h 55"/>
                <a:gd name="T10" fmla="*/ 0 w 1072"/>
                <a:gd name="T11" fmla="*/ 6 h 55"/>
                <a:gd name="T12" fmla="*/ 0 w 1072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2" h="5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6" y="10"/>
                    <a:pt x="373" y="12"/>
                  </a:cubicBezTo>
                  <a:cubicBezTo>
                    <a:pt x="461" y="14"/>
                    <a:pt x="1072" y="38"/>
                    <a:pt x="1072" y="38"/>
                  </a:cubicBezTo>
                  <a:lnTo>
                    <a:pt x="1072" y="55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1153"/>
            <p:cNvSpPr>
              <a:spLocks/>
            </p:cNvSpPr>
            <p:nvPr userDrawn="1"/>
          </p:nvSpPr>
          <p:spPr bwMode="gray">
            <a:xfrm>
              <a:off x="2681" y="875"/>
              <a:ext cx="32" cy="53"/>
            </a:xfrm>
            <a:custGeom>
              <a:avLst/>
              <a:gdLst>
                <a:gd name="T0" fmla="*/ 0 w 98"/>
                <a:gd name="T1" fmla="*/ 1 h 160"/>
                <a:gd name="T2" fmla="*/ 0 w 98"/>
                <a:gd name="T3" fmla="*/ 1 h 160"/>
                <a:gd name="T4" fmla="*/ 0 w 98"/>
                <a:gd name="T5" fmla="*/ 0 h 160"/>
                <a:gd name="T6" fmla="*/ 10 w 98"/>
                <a:gd name="T7" fmla="*/ 0 h 160"/>
                <a:gd name="T8" fmla="*/ 10 w 98"/>
                <a:gd name="T9" fmla="*/ 1 h 160"/>
                <a:gd name="T10" fmla="*/ 10 w 98"/>
                <a:gd name="T11" fmla="*/ 2 h 160"/>
                <a:gd name="T12" fmla="*/ 10 w 98"/>
                <a:gd name="T13" fmla="*/ 3 h 160"/>
                <a:gd name="T14" fmla="*/ 3 w 98"/>
                <a:gd name="T15" fmla="*/ 3 h 160"/>
                <a:gd name="T16" fmla="*/ 3 w 98"/>
                <a:gd name="T17" fmla="*/ 7 h 160"/>
                <a:gd name="T18" fmla="*/ 9 w 98"/>
                <a:gd name="T19" fmla="*/ 7 h 160"/>
                <a:gd name="T20" fmla="*/ 9 w 98"/>
                <a:gd name="T21" fmla="*/ 8 h 160"/>
                <a:gd name="T22" fmla="*/ 9 w 98"/>
                <a:gd name="T23" fmla="*/ 9 h 160"/>
                <a:gd name="T24" fmla="*/ 9 w 98"/>
                <a:gd name="T25" fmla="*/ 10 h 160"/>
                <a:gd name="T26" fmla="*/ 3 w 98"/>
                <a:gd name="T27" fmla="*/ 10 h 160"/>
                <a:gd name="T28" fmla="*/ 3 w 98"/>
                <a:gd name="T29" fmla="*/ 15 h 160"/>
                <a:gd name="T30" fmla="*/ 10 w 98"/>
                <a:gd name="T31" fmla="*/ 15 h 160"/>
                <a:gd name="T32" fmla="*/ 10 w 98"/>
                <a:gd name="T33" fmla="*/ 16 h 160"/>
                <a:gd name="T34" fmla="*/ 10 w 98"/>
                <a:gd name="T35" fmla="*/ 17 h 160"/>
                <a:gd name="T36" fmla="*/ 10 w 98"/>
                <a:gd name="T37" fmla="*/ 18 h 160"/>
                <a:gd name="T38" fmla="*/ 0 w 98"/>
                <a:gd name="T39" fmla="*/ 18 h 160"/>
                <a:gd name="T40" fmla="*/ 0 w 98"/>
                <a:gd name="T41" fmla="*/ 17 h 160"/>
                <a:gd name="T42" fmla="*/ 0 w 98"/>
                <a:gd name="T43" fmla="*/ 1 h 1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8" h="160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93" y="0"/>
                  </a:lnTo>
                  <a:cubicBezTo>
                    <a:pt x="96" y="0"/>
                    <a:pt x="97" y="2"/>
                    <a:pt x="97" y="5"/>
                  </a:cubicBezTo>
                  <a:lnTo>
                    <a:pt x="97" y="20"/>
                  </a:lnTo>
                  <a:cubicBezTo>
                    <a:pt x="97" y="22"/>
                    <a:pt x="96" y="24"/>
                    <a:pt x="92" y="24"/>
                  </a:cubicBezTo>
                  <a:lnTo>
                    <a:pt x="27" y="24"/>
                  </a:lnTo>
                  <a:lnTo>
                    <a:pt x="27" y="65"/>
                  </a:lnTo>
                  <a:lnTo>
                    <a:pt x="85" y="65"/>
                  </a:lnTo>
                  <a:cubicBezTo>
                    <a:pt x="88" y="65"/>
                    <a:pt x="90" y="67"/>
                    <a:pt x="90" y="69"/>
                  </a:cubicBezTo>
                  <a:lnTo>
                    <a:pt x="90" y="84"/>
                  </a:lnTo>
                  <a:cubicBezTo>
                    <a:pt x="90" y="87"/>
                    <a:pt x="89" y="89"/>
                    <a:pt x="85" y="89"/>
                  </a:cubicBezTo>
                  <a:lnTo>
                    <a:pt x="27" y="89"/>
                  </a:lnTo>
                  <a:lnTo>
                    <a:pt x="27" y="136"/>
                  </a:lnTo>
                  <a:lnTo>
                    <a:pt x="94" y="136"/>
                  </a:lnTo>
                  <a:cubicBezTo>
                    <a:pt x="97" y="136"/>
                    <a:pt x="98" y="137"/>
                    <a:pt x="98" y="141"/>
                  </a:cubicBezTo>
                  <a:lnTo>
                    <a:pt x="98" y="155"/>
                  </a:lnTo>
                  <a:cubicBezTo>
                    <a:pt x="98" y="158"/>
                    <a:pt x="97" y="160"/>
                    <a:pt x="94" y="160"/>
                  </a:cubicBezTo>
                  <a:lnTo>
                    <a:pt x="4" y="160"/>
                  </a:lnTo>
                  <a:cubicBezTo>
                    <a:pt x="1" y="160"/>
                    <a:pt x="0" y="158"/>
                    <a:pt x="0" y="15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" name="Freeform 1154"/>
            <p:cNvSpPr>
              <a:spLocks/>
            </p:cNvSpPr>
            <p:nvPr userDrawn="1"/>
          </p:nvSpPr>
          <p:spPr bwMode="gray">
            <a:xfrm>
              <a:off x="2717" y="889"/>
              <a:ext cx="34" cy="40"/>
            </a:xfrm>
            <a:custGeom>
              <a:avLst/>
              <a:gdLst>
                <a:gd name="T0" fmla="*/ 11 w 102"/>
                <a:gd name="T1" fmla="*/ 13 h 120"/>
                <a:gd name="T2" fmla="*/ 11 w 102"/>
                <a:gd name="T3" fmla="*/ 13 h 120"/>
                <a:gd name="T4" fmla="*/ 9 w 102"/>
                <a:gd name="T5" fmla="*/ 13 h 120"/>
                <a:gd name="T6" fmla="*/ 8 w 102"/>
                <a:gd name="T7" fmla="*/ 13 h 120"/>
                <a:gd name="T8" fmla="*/ 8 w 102"/>
                <a:gd name="T9" fmla="*/ 12 h 120"/>
                <a:gd name="T10" fmla="*/ 8 w 102"/>
                <a:gd name="T11" fmla="*/ 12 h 120"/>
                <a:gd name="T12" fmla="*/ 4 w 102"/>
                <a:gd name="T13" fmla="*/ 13 h 120"/>
                <a:gd name="T14" fmla="*/ 0 w 102"/>
                <a:gd name="T15" fmla="*/ 8 h 120"/>
                <a:gd name="T16" fmla="*/ 0 w 102"/>
                <a:gd name="T17" fmla="*/ 1 h 120"/>
                <a:gd name="T18" fmla="*/ 0 w 102"/>
                <a:gd name="T19" fmla="*/ 0 h 120"/>
                <a:gd name="T20" fmla="*/ 2 w 102"/>
                <a:gd name="T21" fmla="*/ 0 h 120"/>
                <a:gd name="T22" fmla="*/ 3 w 102"/>
                <a:gd name="T23" fmla="*/ 1 h 120"/>
                <a:gd name="T24" fmla="*/ 3 w 102"/>
                <a:gd name="T25" fmla="*/ 8 h 120"/>
                <a:gd name="T26" fmla="*/ 5 w 102"/>
                <a:gd name="T27" fmla="*/ 11 h 120"/>
                <a:gd name="T28" fmla="*/ 8 w 102"/>
                <a:gd name="T29" fmla="*/ 9 h 120"/>
                <a:gd name="T30" fmla="*/ 8 w 102"/>
                <a:gd name="T31" fmla="*/ 1 h 120"/>
                <a:gd name="T32" fmla="*/ 9 w 102"/>
                <a:gd name="T33" fmla="*/ 0 h 120"/>
                <a:gd name="T34" fmla="*/ 11 w 102"/>
                <a:gd name="T35" fmla="*/ 0 h 120"/>
                <a:gd name="T36" fmla="*/ 11 w 102"/>
                <a:gd name="T37" fmla="*/ 1 h 120"/>
                <a:gd name="T38" fmla="*/ 11 w 102"/>
                <a:gd name="T39" fmla="*/ 13 h 120"/>
                <a:gd name="T40" fmla="*/ 11 w 102"/>
                <a:gd name="T41" fmla="*/ 13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2" h="120">
                  <a:moveTo>
                    <a:pt x="98" y="118"/>
                  </a:moveTo>
                  <a:lnTo>
                    <a:pt x="98" y="118"/>
                  </a:lnTo>
                  <a:lnTo>
                    <a:pt x="81" y="118"/>
                  </a:lnTo>
                  <a:cubicBezTo>
                    <a:pt x="77" y="118"/>
                    <a:pt x="76" y="116"/>
                    <a:pt x="76" y="113"/>
                  </a:cubicBezTo>
                  <a:lnTo>
                    <a:pt x="76" y="106"/>
                  </a:lnTo>
                  <a:lnTo>
                    <a:pt x="76" y="105"/>
                  </a:lnTo>
                  <a:cubicBezTo>
                    <a:pt x="66" y="112"/>
                    <a:pt x="50" y="120"/>
                    <a:pt x="35" y="120"/>
                  </a:cubicBezTo>
                  <a:cubicBezTo>
                    <a:pt x="3" y="120"/>
                    <a:pt x="0" y="100"/>
                    <a:pt x="0" y="75"/>
                  </a:cubicBez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22" y="0"/>
                  </a:lnTo>
                  <a:cubicBezTo>
                    <a:pt x="25" y="0"/>
                    <a:pt x="26" y="2"/>
                    <a:pt x="26" y="5"/>
                  </a:cubicBezTo>
                  <a:lnTo>
                    <a:pt x="26" y="72"/>
                  </a:lnTo>
                  <a:cubicBezTo>
                    <a:pt x="26" y="87"/>
                    <a:pt x="29" y="96"/>
                    <a:pt x="44" y="96"/>
                  </a:cubicBezTo>
                  <a:cubicBezTo>
                    <a:pt x="54" y="96"/>
                    <a:pt x="70" y="88"/>
                    <a:pt x="76" y="85"/>
                  </a:cubicBezTo>
                  <a:lnTo>
                    <a:pt x="76" y="5"/>
                  </a:lnTo>
                  <a:cubicBezTo>
                    <a:pt x="76" y="2"/>
                    <a:pt x="77" y="0"/>
                    <a:pt x="81" y="0"/>
                  </a:cubicBezTo>
                  <a:lnTo>
                    <a:pt x="98" y="0"/>
                  </a:lnTo>
                  <a:cubicBezTo>
                    <a:pt x="101" y="0"/>
                    <a:pt x="102" y="2"/>
                    <a:pt x="102" y="5"/>
                  </a:cubicBezTo>
                  <a:lnTo>
                    <a:pt x="102" y="113"/>
                  </a:lnTo>
                  <a:cubicBezTo>
                    <a:pt x="102" y="116"/>
                    <a:pt x="101" y="118"/>
                    <a:pt x="98" y="11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" name="Freeform 1155"/>
            <p:cNvSpPr>
              <a:spLocks/>
            </p:cNvSpPr>
            <p:nvPr userDrawn="1"/>
          </p:nvSpPr>
          <p:spPr bwMode="gray">
            <a:xfrm>
              <a:off x="2758" y="889"/>
              <a:ext cx="23" cy="39"/>
            </a:xfrm>
            <a:custGeom>
              <a:avLst/>
              <a:gdLst>
                <a:gd name="T0" fmla="*/ 3 w 70"/>
                <a:gd name="T1" fmla="*/ 12 h 120"/>
                <a:gd name="T2" fmla="*/ 3 w 70"/>
                <a:gd name="T3" fmla="*/ 12 h 120"/>
                <a:gd name="T4" fmla="*/ 2 w 70"/>
                <a:gd name="T5" fmla="*/ 13 h 120"/>
                <a:gd name="T6" fmla="*/ 0 w 70"/>
                <a:gd name="T7" fmla="*/ 13 h 120"/>
                <a:gd name="T8" fmla="*/ 0 w 70"/>
                <a:gd name="T9" fmla="*/ 12 h 120"/>
                <a:gd name="T10" fmla="*/ 0 w 70"/>
                <a:gd name="T11" fmla="*/ 1 h 120"/>
                <a:gd name="T12" fmla="*/ 0 w 70"/>
                <a:gd name="T13" fmla="*/ 0 h 120"/>
                <a:gd name="T14" fmla="*/ 2 w 70"/>
                <a:gd name="T15" fmla="*/ 0 h 120"/>
                <a:gd name="T16" fmla="*/ 3 w 70"/>
                <a:gd name="T17" fmla="*/ 1 h 120"/>
                <a:gd name="T18" fmla="*/ 3 w 70"/>
                <a:gd name="T19" fmla="*/ 2 h 120"/>
                <a:gd name="T20" fmla="*/ 3 w 70"/>
                <a:gd name="T21" fmla="*/ 2 h 120"/>
                <a:gd name="T22" fmla="*/ 7 w 70"/>
                <a:gd name="T23" fmla="*/ 0 h 120"/>
                <a:gd name="T24" fmla="*/ 7 w 70"/>
                <a:gd name="T25" fmla="*/ 1 h 120"/>
                <a:gd name="T26" fmla="*/ 8 w 70"/>
                <a:gd name="T27" fmla="*/ 2 h 120"/>
                <a:gd name="T28" fmla="*/ 7 w 70"/>
                <a:gd name="T29" fmla="*/ 3 h 120"/>
                <a:gd name="T30" fmla="*/ 3 w 70"/>
                <a:gd name="T31" fmla="*/ 4 h 120"/>
                <a:gd name="T32" fmla="*/ 3 w 70"/>
                <a:gd name="T33" fmla="*/ 12 h 1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0" h="120">
                  <a:moveTo>
                    <a:pt x="26" y="115"/>
                  </a:moveTo>
                  <a:lnTo>
                    <a:pt x="26" y="115"/>
                  </a:lnTo>
                  <a:cubicBezTo>
                    <a:pt x="26" y="118"/>
                    <a:pt x="25" y="120"/>
                    <a:pt x="22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7"/>
                  </a:lnTo>
                  <a:lnTo>
                    <a:pt x="27" y="18"/>
                  </a:lnTo>
                  <a:cubicBezTo>
                    <a:pt x="34" y="11"/>
                    <a:pt x="51" y="3"/>
                    <a:pt x="62" y="1"/>
                  </a:cubicBezTo>
                  <a:cubicBezTo>
                    <a:pt x="65" y="0"/>
                    <a:pt x="67" y="1"/>
                    <a:pt x="68" y="5"/>
                  </a:cubicBezTo>
                  <a:lnTo>
                    <a:pt x="70" y="21"/>
                  </a:lnTo>
                  <a:cubicBezTo>
                    <a:pt x="70" y="24"/>
                    <a:pt x="70" y="26"/>
                    <a:pt x="65" y="27"/>
                  </a:cubicBezTo>
                  <a:cubicBezTo>
                    <a:pt x="52" y="29"/>
                    <a:pt x="35" y="34"/>
                    <a:pt x="26" y="38"/>
                  </a:cubicBezTo>
                  <a:lnTo>
                    <a:pt x="26" y="11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3" name="Freeform 1156"/>
            <p:cNvSpPr>
              <a:spLocks noEditPoints="1"/>
            </p:cNvSpPr>
            <p:nvPr userDrawn="1"/>
          </p:nvSpPr>
          <p:spPr bwMode="gray">
            <a:xfrm>
              <a:off x="2783" y="888"/>
              <a:ext cx="34" cy="41"/>
            </a:xfrm>
            <a:custGeom>
              <a:avLst/>
              <a:gdLst>
                <a:gd name="T0" fmla="*/ 6 w 104"/>
                <a:gd name="T1" fmla="*/ 3 h 122"/>
                <a:gd name="T2" fmla="*/ 6 w 104"/>
                <a:gd name="T3" fmla="*/ 3 h 122"/>
                <a:gd name="T4" fmla="*/ 3 w 104"/>
                <a:gd name="T5" fmla="*/ 7 h 122"/>
                <a:gd name="T6" fmla="*/ 6 w 104"/>
                <a:gd name="T7" fmla="*/ 11 h 122"/>
                <a:gd name="T8" fmla="*/ 8 w 104"/>
                <a:gd name="T9" fmla="*/ 7 h 122"/>
                <a:gd name="T10" fmla="*/ 6 w 104"/>
                <a:gd name="T11" fmla="*/ 3 h 122"/>
                <a:gd name="T12" fmla="*/ 6 w 104"/>
                <a:gd name="T13" fmla="*/ 3 h 122"/>
                <a:gd name="T14" fmla="*/ 6 w 104"/>
                <a:gd name="T15" fmla="*/ 14 h 122"/>
                <a:gd name="T16" fmla="*/ 6 w 104"/>
                <a:gd name="T17" fmla="*/ 14 h 122"/>
                <a:gd name="T18" fmla="*/ 0 w 104"/>
                <a:gd name="T19" fmla="*/ 7 h 122"/>
                <a:gd name="T20" fmla="*/ 6 w 104"/>
                <a:gd name="T21" fmla="*/ 0 h 122"/>
                <a:gd name="T22" fmla="*/ 11 w 104"/>
                <a:gd name="T23" fmla="*/ 7 h 122"/>
                <a:gd name="T24" fmla="*/ 6 w 104"/>
                <a:gd name="T25" fmla="*/ 14 h 1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4" h="122">
                  <a:moveTo>
                    <a:pt x="51" y="24"/>
                  </a:moveTo>
                  <a:lnTo>
                    <a:pt x="51" y="24"/>
                  </a:lnTo>
                  <a:cubicBezTo>
                    <a:pt x="31" y="24"/>
                    <a:pt x="26" y="36"/>
                    <a:pt x="26" y="61"/>
                  </a:cubicBezTo>
                  <a:cubicBezTo>
                    <a:pt x="26" y="87"/>
                    <a:pt x="31" y="99"/>
                    <a:pt x="51" y="99"/>
                  </a:cubicBezTo>
                  <a:cubicBezTo>
                    <a:pt x="73" y="99"/>
                    <a:pt x="77" y="87"/>
                    <a:pt x="77" y="61"/>
                  </a:cubicBezTo>
                  <a:cubicBezTo>
                    <a:pt x="77" y="36"/>
                    <a:pt x="73" y="24"/>
                    <a:pt x="51" y="24"/>
                  </a:cubicBez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7"/>
                    <a:pt x="0" y="60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8" y="0"/>
                    <a:pt x="104" y="31"/>
                    <a:pt x="104" y="60"/>
                  </a:cubicBezTo>
                  <a:cubicBezTo>
                    <a:pt x="104" y="87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4" name="Freeform 1157"/>
            <p:cNvSpPr>
              <a:spLocks noEditPoints="1"/>
            </p:cNvSpPr>
            <p:nvPr userDrawn="1"/>
          </p:nvSpPr>
          <p:spPr bwMode="gray">
            <a:xfrm>
              <a:off x="2821" y="889"/>
              <a:ext cx="35" cy="54"/>
            </a:xfrm>
            <a:custGeom>
              <a:avLst/>
              <a:gdLst>
                <a:gd name="T0" fmla="*/ 7 w 105"/>
                <a:gd name="T1" fmla="*/ 3 h 164"/>
                <a:gd name="T2" fmla="*/ 7 w 105"/>
                <a:gd name="T3" fmla="*/ 3 h 164"/>
                <a:gd name="T4" fmla="*/ 3 w 105"/>
                <a:gd name="T5" fmla="*/ 4 h 164"/>
                <a:gd name="T6" fmla="*/ 3 w 105"/>
                <a:gd name="T7" fmla="*/ 10 h 164"/>
                <a:gd name="T8" fmla="*/ 6 w 105"/>
                <a:gd name="T9" fmla="*/ 11 h 164"/>
                <a:gd name="T10" fmla="*/ 9 w 105"/>
                <a:gd name="T11" fmla="*/ 7 h 164"/>
                <a:gd name="T12" fmla="*/ 7 w 105"/>
                <a:gd name="T13" fmla="*/ 3 h 164"/>
                <a:gd name="T14" fmla="*/ 7 w 105"/>
                <a:gd name="T15" fmla="*/ 3 h 164"/>
                <a:gd name="T16" fmla="*/ 6 w 105"/>
                <a:gd name="T17" fmla="*/ 13 h 164"/>
                <a:gd name="T18" fmla="*/ 6 w 105"/>
                <a:gd name="T19" fmla="*/ 13 h 164"/>
                <a:gd name="T20" fmla="*/ 3 w 105"/>
                <a:gd name="T21" fmla="*/ 13 h 164"/>
                <a:gd name="T22" fmla="*/ 3 w 105"/>
                <a:gd name="T23" fmla="*/ 13 h 164"/>
                <a:gd name="T24" fmla="*/ 3 w 105"/>
                <a:gd name="T25" fmla="*/ 17 h 164"/>
                <a:gd name="T26" fmla="*/ 2 w 105"/>
                <a:gd name="T27" fmla="*/ 18 h 164"/>
                <a:gd name="T28" fmla="*/ 1 w 105"/>
                <a:gd name="T29" fmla="*/ 18 h 164"/>
                <a:gd name="T30" fmla="*/ 0 w 105"/>
                <a:gd name="T31" fmla="*/ 17 h 164"/>
                <a:gd name="T32" fmla="*/ 0 w 105"/>
                <a:gd name="T33" fmla="*/ 1 h 164"/>
                <a:gd name="T34" fmla="*/ 1 w 105"/>
                <a:gd name="T35" fmla="*/ 0 h 164"/>
                <a:gd name="T36" fmla="*/ 2 w 105"/>
                <a:gd name="T37" fmla="*/ 0 h 164"/>
                <a:gd name="T38" fmla="*/ 3 w 105"/>
                <a:gd name="T39" fmla="*/ 1 h 164"/>
                <a:gd name="T40" fmla="*/ 3 w 105"/>
                <a:gd name="T41" fmla="*/ 2 h 164"/>
                <a:gd name="T42" fmla="*/ 3 w 105"/>
                <a:gd name="T43" fmla="*/ 2 h 164"/>
                <a:gd name="T44" fmla="*/ 7 w 105"/>
                <a:gd name="T45" fmla="*/ 0 h 164"/>
                <a:gd name="T46" fmla="*/ 12 w 105"/>
                <a:gd name="T47" fmla="*/ 7 h 164"/>
                <a:gd name="T48" fmla="*/ 6 w 105"/>
                <a:gd name="T49" fmla="*/ 13 h 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5" h="164">
                  <a:moveTo>
                    <a:pt x="59" y="24"/>
                  </a:moveTo>
                  <a:lnTo>
                    <a:pt x="59" y="24"/>
                  </a:lnTo>
                  <a:cubicBezTo>
                    <a:pt x="49" y="24"/>
                    <a:pt x="34" y="31"/>
                    <a:pt x="27" y="35"/>
                  </a:cubicBezTo>
                  <a:lnTo>
                    <a:pt x="27" y="95"/>
                  </a:lnTo>
                  <a:cubicBezTo>
                    <a:pt x="37" y="98"/>
                    <a:pt x="46" y="99"/>
                    <a:pt x="54" y="99"/>
                  </a:cubicBezTo>
                  <a:cubicBezTo>
                    <a:pt x="71" y="99"/>
                    <a:pt x="77" y="90"/>
                    <a:pt x="77" y="60"/>
                  </a:cubicBezTo>
                  <a:cubicBezTo>
                    <a:pt x="77" y="29"/>
                    <a:pt x="71" y="24"/>
                    <a:pt x="59" y="24"/>
                  </a:cubicBezTo>
                  <a:close/>
                  <a:moveTo>
                    <a:pt x="57" y="122"/>
                  </a:moveTo>
                  <a:lnTo>
                    <a:pt x="57" y="122"/>
                  </a:lnTo>
                  <a:cubicBezTo>
                    <a:pt x="49" y="122"/>
                    <a:pt x="38" y="120"/>
                    <a:pt x="27" y="116"/>
                  </a:cubicBezTo>
                  <a:lnTo>
                    <a:pt x="27" y="117"/>
                  </a:lnTo>
                  <a:lnTo>
                    <a:pt x="27" y="159"/>
                  </a:lnTo>
                  <a:cubicBezTo>
                    <a:pt x="27" y="162"/>
                    <a:pt x="26" y="164"/>
                    <a:pt x="22" y="164"/>
                  </a:cubicBezTo>
                  <a:lnTo>
                    <a:pt x="5" y="164"/>
                  </a:lnTo>
                  <a:cubicBezTo>
                    <a:pt x="1" y="164"/>
                    <a:pt x="0" y="162"/>
                    <a:pt x="0" y="159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7" y="14"/>
                  </a:lnTo>
                  <a:cubicBezTo>
                    <a:pt x="36" y="8"/>
                    <a:pt x="51" y="0"/>
                    <a:pt x="65" y="0"/>
                  </a:cubicBezTo>
                  <a:cubicBezTo>
                    <a:pt x="96" y="0"/>
                    <a:pt x="105" y="24"/>
                    <a:pt x="105" y="60"/>
                  </a:cubicBezTo>
                  <a:cubicBezTo>
                    <a:pt x="105" y="99"/>
                    <a:pt x="95" y="122"/>
                    <a:pt x="57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5" name="Freeform 1158"/>
            <p:cNvSpPr>
              <a:spLocks noEditPoints="1"/>
            </p:cNvSpPr>
            <p:nvPr userDrawn="1"/>
          </p:nvSpPr>
          <p:spPr bwMode="gray">
            <a:xfrm>
              <a:off x="2860" y="888"/>
              <a:ext cx="34" cy="41"/>
            </a:xfrm>
            <a:custGeom>
              <a:avLst/>
              <a:gdLst>
                <a:gd name="T0" fmla="*/ 3 w 102"/>
                <a:gd name="T1" fmla="*/ 6 h 123"/>
                <a:gd name="T2" fmla="*/ 3 w 102"/>
                <a:gd name="T3" fmla="*/ 6 h 123"/>
                <a:gd name="T4" fmla="*/ 8 w 102"/>
                <a:gd name="T5" fmla="*/ 6 h 123"/>
                <a:gd name="T6" fmla="*/ 6 w 102"/>
                <a:gd name="T7" fmla="*/ 2 h 123"/>
                <a:gd name="T8" fmla="*/ 3 w 102"/>
                <a:gd name="T9" fmla="*/ 6 h 123"/>
                <a:gd name="T10" fmla="*/ 3 w 102"/>
                <a:gd name="T11" fmla="*/ 6 h 123"/>
                <a:gd name="T12" fmla="*/ 3 w 102"/>
                <a:gd name="T13" fmla="*/ 8 h 123"/>
                <a:gd name="T14" fmla="*/ 3 w 102"/>
                <a:gd name="T15" fmla="*/ 8 h 123"/>
                <a:gd name="T16" fmla="*/ 6 w 102"/>
                <a:gd name="T17" fmla="*/ 11 h 123"/>
                <a:gd name="T18" fmla="*/ 10 w 102"/>
                <a:gd name="T19" fmla="*/ 11 h 123"/>
                <a:gd name="T20" fmla="*/ 10 w 102"/>
                <a:gd name="T21" fmla="*/ 11 h 123"/>
                <a:gd name="T22" fmla="*/ 11 w 102"/>
                <a:gd name="T23" fmla="*/ 12 h 123"/>
                <a:gd name="T24" fmla="*/ 10 w 102"/>
                <a:gd name="T25" fmla="*/ 13 h 123"/>
                <a:gd name="T26" fmla="*/ 6 w 102"/>
                <a:gd name="T27" fmla="*/ 14 h 123"/>
                <a:gd name="T28" fmla="*/ 0 w 102"/>
                <a:gd name="T29" fmla="*/ 7 h 123"/>
                <a:gd name="T30" fmla="*/ 6 w 102"/>
                <a:gd name="T31" fmla="*/ 0 h 123"/>
                <a:gd name="T32" fmla="*/ 11 w 102"/>
                <a:gd name="T33" fmla="*/ 6 h 123"/>
                <a:gd name="T34" fmla="*/ 10 w 102"/>
                <a:gd name="T35" fmla="*/ 8 h 123"/>
                <a:gd name="T36" fmla="*/ 3 w 102"/>
                <a:gd name="T37" fmla="*/ 8 h 1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2" h="123">
                  <a:moveTo>
                    <a:pt x="27" y="51"/>
                  </a:moveTo>
                  <a:lnTo>
                    <a:pt x="27" y="51"/>
                  </a:lnTo>
                  <a:lnTo>
                    <a:pt x="75" y="51"/>
                  </a:lnTo>
                  <a:cubicBezTo>
                    <a:pt x="75" y="36"/>
                    <a:pt x="71" y="22"/>
                    <a:pt x="51" y="22"/>
                  </a:cubicBezTo>
                  <a:cubicBezTo>
                    <a:pt x="33" y="22"/>
                    <a:pt x="28" y="33"/>
                    <a:pt x="27" y="51"/>
                  </a:cubicBezTo>
                  <a:close/>
                  <a:moveTo>
                    <a:pt x="27" y="69"/>
                  </a:moveTo>
                  <a:lnTo>
                    <a:pt x="27" y="69"/>
                  </a:lnTo>
                  <a:cubicBezTo>
                    <a:pt x="28" y="93"/>
                    <a:pt x="36" y="100"/>
                    <a:pt x="56" y="100"/>
                  </a:cubicBezTo>
                  <a:cubicBezTo>
                    <a:pt x="65" y="100"/>
                    <a:pt x="78" y="98"/>
                    <a:pt x="87" y="97"/>
                  </a:cubicBezTo>
                  <a:cubicBezTo>
                    <a:pt x="91" y="97"/>
                    <a:pt x="93" y="97"/>
                    <a:pt x="94" y="101"/>
                  </a:cubicBezTo>
                  <a:lnTo>
                    <a:pt x="95" y="109"/>
                  </a:lnTo>
                  <a:cubicBezTo>
                    <a:pt x="96" y="113"/>
                    <a:pt x="95" y="115"/>
                    <a:pt x="91" y="117"/>
                  </a:cubicBezTo>
                  <a:cubicBezTo>
                    <a:pt x="82" y="120"/>
                    <a:pt x="64" y="123"/>
                    <a:pt x="52" y="123"/>
                  </a:cubicBezTo>
                  <a:cubicBezTo>
                    <a:pt x="6" y="123"/>
                    <a:pt x="0" y="93"/>
                    <a:pt x="0" y="62"/>
                  </a:cubicBezTo>
                  <a:cubicBezTo>
                    <a:pt x="0" y="39"/>
                    <a:pt x="4" y="0"/>
                    <a:pt x="51" y="0"/>
                  </a:cubicBezTo>
                  <a:cubicBezTo>
                    <a:pt x="94" y="0"/>
                    <a:pt x="102" y="28"/>
                    <a:pt x="102" y="54"/>
                  </a:cubicBezTo>
                  <a:cubicBezTo>
                    <a:pt x="102" y="63"/>
                    <a:pt x="100" y="69"/>
                    <a:pt x="90" y="6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6" name="Freeform 1159"/>
            <p:cNvSpPr>
              <a:spLocks noEditPoints="1"/>
            </p:cNvSpPr>
            <p:nvPr userDrawn="1"/>
          </p:nvSpPr>
          <p:spPr bwMode="gray">
            <a:xfrm>
              <a:off x="2897" y="888"/>
              <a:ext cx="38" cy="41"/>
            </a:xfrm>
            <a:custGeom>
              <a:avLst/>
              <a:gdLst>
                <a:gd name="T0" fmla="*/ 8 w 116"/>
                <a:gd name="T1" fmla="*/ 8 h 122"/>
                <a:gd name="T2" fmla="*/ 8 w 116"/>
                <a:gd name="T3" fmla="*/ 8 h 122"/>
                <a:gd name="T4" fmla="*/ 5 w 116"/>
                <a:gd name="T5" fmla="*/ 8 h 122"/>
                <a:gd name="T6" fmla="*/ 3 w 116"/>
                <a:gd name="T7" fmla="*/ 10 h 122"/>
                <a:gd name="T8" fmla="*/ 5 w 116"/>
                <a:gd name="T9" fmla="*/ 11 h 122"/>
                <a:gd name="T10" fmla="*/ 8 w 116"/>
                <a:gd name="T11" fmla="*/ 10 h 122"/>
                <a:gd name="T12" fmla="*/ 8 w 116"/>
                <a:gd name="T13" fmla="*/ 8 h 122"/>
                <a:gd name="T14" fmla="*/ 8 w 116"/>
                <a:gd name="T15" fmla="*/ 8 h 122"/>
                <a:gd name="T16" fmla="*/ 9 w 116"/>
                <a:gd name="T17" fmla="*/ 12 h 122"/>
                <a:gd name="T18" fmla="*/ 9 w 116"/>
                <a:gd name="T19" fmla="*/ 12 h 122"/>
                <a:gd name="T20" fmla="*/ 4 w 116"/>
                <a:gd name="T21" fmla="*/ 14 h 122"/>
                <a:gd name="T22" fmla="*/ 0 w 116"/>
                <a:gd name="T23" fmla="*/ 10 h 122"/>
                <a:gd name="T24" fmla="*/ 5 w 116"/>
                <a:gd name="T25" fmla="*/ 5 h 122"/>
                <a:gd name="T26" fmla="*/ 8 w 116"/>
                <a:gd name="T27" fmla="*/ 5 h 122"/>
                <a:gd name="T28" fmla="*/ 8 w 116"/>
                <a:gd name="T29" fmla="*/ 5 h 122"/>
                <a:gd name="T30" fmla="*/ 6 w 116"/>
                <a:gd name="T31" fmla="*/ 3 h 122"/>
                <a:gd name="T32" fmla="*/ 2 w 116"/>
                <a:gd name="T33" fmla="*/ 3 h 122"/>
                <a:gd name="T34" fmla="*/ 1 w 116"/>
                <a:gd name="T35" fmla="*/ 2 h 122"/>
                <a:gd name="T36" fmla="*/ 1 w 116"/>
                <a:gd name="T37" fmla="*/ 1 h 122"/>
                <a:gd name="T38" fmla="*/ 2 w 116"/>
                <a:gd name="T39" fmla="*/ 1 h 122"/>
                <a:gd name="T40" fmla="*/ 6 w 116"/>
                <a:gd name="T41" fmla="*/ 0 h 122"/>
                <a:gd name="T42" fmla="*/ 11 w 116"/>
                <a:gd name="T43" fmla="*/ 5 h 122"/>
                <a:gd name="T44" fmla="*/ 11 w 116"/>
                <a:gd name="T45" fmla="*/ 10 h 122"/>
                <a:gd name="T46" fmla="*/ 12 w 116"/>
                <a:gd name="T47" fmla="*/ 11 h 122"/>
                <a:gd name="T48" fmla="*/ 12 w 116"/>
                <a:gd name="T49" fmla="*/ 12 h 122"/>
                <a:gd name="T50" fmla="*/ 12 w 116"/>
                <a:gd name="T51" fmla="*/ 13 h 122"/>
                <a:gd name="T52" fmla="*/ 12 w 116"/>
                <a:gd name="T53" fmla="*/ 14 h 122"/>
                <a:gd name="T54" fmla="*/ 10 w 116"/>
                <a:gd name="T55" fmla="*/ 14 h 122"/>
                <a:gd name="T56" fmla="*/ 9 w 116"/>
                <a:gd name="T57" fmla="*/ 12 h 122"/>
                <a:gd name="T58" fmla="*/ 9 w 116"/>
                <a:gd name="T59" fmla="*/ 12 h 12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6" h="122">
                  <a:moveTo>
                    <a:pt x="76" y="67"/>
                  </a:moveTo>
                  <a:lnTo>
                    <a:pt x="76" y="67"/>
                  </a:lnTo>
                  <a:lnTo>
                    <a:pt x="47" y="67"/>
                  </a:lnTo>
                  <a:cubicBezTo>
                    <a:pt x="35" y="67"/>
                    <a:pt x="27" y="71"/>
                    <a:pt x="27" y="87"/>
                  </a:cubicBezTo>
                  <a:cubicBezTo>
                    <a:pt x="27" y="98"/>
                    <a:pt x="31" y="101"/>
                    <a:pt x="42" y="101"/>
                  </a:cubicBezTo>
                  <a:cubicBezTo>
                    <a:pt x="52" y="101"/>
                    <a:pt x="67" y="95"/>
                    <a:pt x="76" y="90"/>
                  </a:cubicBezTo>
                  <a:lnTo>
                    <a:pt x="76" y="67"/>
                  </a:lnTo>
                  <a:close/>
                  <a:moveTo>
                    <a:pt x="78" y="107"/>
                  </a:moveTo>
                  <a:lnTo>
                    <a:pt x="78" y="107"/>
                  </a:lnTo>
                  <a:cubicBezTo>
                    <a:pt x="66" y="116"/>
                    <a:pt x="50" y="122"/>
                    <a:pt x="33" y="122"/>
                  </a:cubicBezTo>
                  <a:cubicBezTo>
                    <a:pt x="8" y="122"/>
                    <a:pt x="1" y="109"/>
                    <a:pt x="1" y="88"/>
                  </a:cubicBezTo>
                  <a:cubicBezTo>
                    <a:pt x="0" y="60"/>
                    <a:pt x="15" y="48"/>
                    <a:pt x="46" y="48"/>
                  </a:cubicBezTo>
                  <a:lnTo>
                    <a:pt x="76" y="48"/>
                  </a:lnTo>
                  <a:lnTo>
                    <a:pt x="76" y="42"/>
                  </a:lnTo>
                  <a:cubicBezTo>
                    <a:pt x="76" y="28"/>
                    <a:pt x="71" y="23"/>
                    <a:pt x="51" y="23"/>
                  </a:cubicBezTo>
                  <a:cubicBezTo>
                    <a:pt x="44" y="23"/>
                    <a:pt x="28" y="24"/>
                    <a:pt x="19" y="25"/>
                  </a:cubicBezTo>
                  <a:cubicBezTo>
                    <a:pt x="14" y="25"/>
                    <a:pt x="13" y="25"/>
                    <a:pt x="12" y="22"/>
                  </a:cubicBezTo>
                  <a:lnTo>
                    <a:pt x="10" y="13"/>
                  </a:lnTo>
                  <a:cubicBezTo>
                    <a:pt x="9" y="10"/>
                    <a:pt x="10" y="8"/>
                    <a:pt x="15" y="6"/>
                  </a:cubicBezTo>
                  <a:cubicBezTo>
                    <a:pt x="26" y="2"/>
                    <a:pt x="45" y="0"/>
                    <a:pt x="56" y="0"/>
                  </a:cubicBezTo>
                  <a:cubicBezTo>
                    <a:pt x="98" y="0"/>
                    <a:pt x="103" y="18"/>
                    <a:pt x="103" y="44"/>
                  </a:cubicBezTo>
                  <a:lnTo>
                    <a:pt x="103" y="91"/>
                  </a:lnTo>
                  <a:cubicBezTo>
                    <a:pt x="103" y="101"/>
                    <a:pt x="104" y="101"/>
                    <a:pt x="111" y="102"/>
                  </a:cubicBezTo>
                  <a:cubicBezTo>
                    <a:pt x="115" y="102"/>
                    <a:pt x="116" y="103"/>
                    <a:pt x="116" y="105"/>
                  </a:cubicBezTo>
                  <a:lnTo>
                    <a:pt x="116" y="115"/>
                  </a:lnTo>
                  <a:cubicBezTo>
                    <a:pt x="116" y="118"/>
                    <a:pt x="114" y="120"/>
                    <a:pt x="110" y="121"/>
                  </a:cubicBezTo>
                  <a:cubicBezTo>
                    <a:pt x="106" y="121"/>
                    <a:pt x="102" y="122"/>
                    <a:pt x="99" y="122"/>
                  </a:cubicBezTo>
                  <a:cubicBezTo>
                    <a:pt x="87" y="122"/>
                    <a:pt x="80" y="118"/>
                    <a:pt x="78" y="107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7" name="Freeform 1160"/>
            <p:cNvSpPr>
              <a:spLocks/>
            </p:cNvSpPr>
            <p:nvPr userDrawn="1"/>
          </p:nvSpPr>
          <p:spPr bwMode="gray">
            <a:xfrm>
              <a:off x="2937" y="889"/>
              <a:ext cx="34" cy="39"/>
            </a:xfrm>
            <a:custGeom>
              <a:avLst/>
              <a:gdLst>
                <a:gd name="T0" fmla="*/ 11 w 103"/>
                <a:gd name="T1" fmla="*/ 13 h 120"/>
                <a:gd name="T2" fmla="*/ 11 w 103"/>
                <a:gd name="T3" fmla="*/ 13 h 120"/>
                <a:gd name="T4" fmla="*/ 9 w 103"/>
                <a:gd name="T5" fmla="*/ 13 h 120"/>
                <a:gd name="T6" fmla="*/ 8 w 103"/>
                <a:gd name="T7" fmla="*/ 12 h 120"/>
                <a:gd name="T8" fmla="*/ 8 w 103"/>
                <a:gd name="T9" fmla="*/ 5 h 120"/>
                <a:gd name="T10" fmla="*/ 7 w 103"/>
                <a:gd name="T11" fmla="*/ 3 h 120"/>
                <a:gd name="T12" fmla="*/ 3 w 103"/>
                <a:gd name="T13" fmla="*/ 4 h 120"/>
                <a:gd name="T14" fmla="*/ 3 w 103"/>
                <a:gd name="T15" fmla="*/ 12 h 120"/>
                <a:gd name="T16" fmla="*/ 2 w 103"/>
                <a:gd name="T17" fmla="*/ 13 h 120"/>
                <a:gd name="T18" fmla="*/ 1 w 103"/>
                <a:gd name="T19" fmla="*/ 13 h 120"/>
                <a:gd name="T20" fmla="*/ 0 w 103"/>
                <a:gd name="T21" fmla="*/ 12 h 120"/>
                <a:gd name="T22" fmla="*/ 0 w 103"/>
                <a:gd name="T23" fmla="*/ 1 h 120"/>
                <a:gd name="T24" fmla="*/ 1 w 103"/>
                <a:gd name="T25" fmla="*/ 0 h 120"/>
                <a:gd name="T26" fmla="*/ 2 w 103"/>
                <a:gd name="T27" fmla="*/ 0 h 120"/>
                <a:gd name="T28" fmla="*/ 3 w 103"/>
                <a:gd name="T29" fmla="*/ 1 h 120"/>
                <a:gd name="T30" fmla="*/ 3 w 103"/>
                <a:gd name="T31" fmla="*/ 2 h 120"/>
                <a:gd name="T32" fmla="*/ 3 w 103"/>
                <a:gd name="T33" fmla="*/ 2 h 120"/>
                <a:gd name="T34" fmla="*/ 7 w 103"/>
                <a:gd name="T35" fmla="*/ 0 h 120"/>
                <a:gd name="T36" fmla="*/ 11 w 103"/>
                <a:gd name="T37" fmla="*/ 5 h 120"/>
                <a:gd name="T38" fmla="*/ 11 w 103"/>
                <a:gd name="T39" fmla="*/ 12 h 120"/>
                <a:gd name="T40" fmla="*/ 11 w 103"/>
                <a:gd name="T41" fmla="*/ 13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120">
                  <a:moveTo>
                    <a:pt x="98" y="120"/>
                  </a:moveTo>
                  <a:lnTo>
                    <a:pt x="98" y="120"/>
                  </a:lnTo>
                  <a:lnTo>
                    <a:pt x="81" y="120"/>
                  </a:lnTo>
                  <a:cubicBezTo>
                    <a:pt x="78" y="120"/>
                    <a:pt x="77" y="118"/>
                    <a:pt x="77" y="115"/>
                  </a:cubicBezTo>
                  <a:lnTo>
                    <a:pt x="77" y="47"/>
                  </a:lnTo>
                  <a:cubicBezTo>
                    <a:pt x="77" y="33"/>
                    <a:pt x="73" y="24"/>
                    <a:pt x="60" y="24"/>
                  </a:cubicBezTo>
                  <a:cubicBezTo>
                    <a:pt x="50" y="24"/>
                    <a:pt x="33" y="32"/>
                    <a:pt x="27" y="35"/>
                  </a:cubicBezTo>
                  <a:lnTo>
                    <a:pt x="27" y="115"/>
                  </a:lnTo>
                  <a:cubicBezTo>
                    <a:pt x="27" y="118"/>
                    <a:pt x="25" y="120"/>
                    <a:pt x="22" y="120"/>
                  </a:cubicBezTo>
                  <a:lnTo>
                    <a:pt x="5" y="120"/>
                  </a:lnTo>
                  <a:cubicBezTo>
                    <a:pt x="2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7" y="4"/>
                    <a:pt x="27" y="7"/>
                  </a:cubicBezTo>
                  <a:lnTo>
                    <a:pt x="27" y="14"/>
                  </a:lnTo>
                  <a:cubicBezTo>
                    <a:pt x="27" y="14"/>
                    <a:pt x="27" y="14"/>
                    <a:pt x="27" y="14"/>
                  </a:cubicBezTo>
                  <a:cubicBezTo>
                    <a:pt x="36" y="8"/>
                    <a:pt x="53" y="0"/>
                    <a:pt x="68" y="0"/>
                  </a:cubicBezTo>
                  <a:cubicBezTo>
                    <a:pt x="100" y="0"/>
                    <a:pt x="103" y="21"/>
                    <a:pt x="103" y="45"/>
                  </a:cubicBezTo>
                  <a:lnTo>
                    <a:pt x="103" y="115"/>
                  </a:lnTo>
                  <a:cubicBezTo>
                    <a:pt x="103" y="118"/>
                    <a:pt x="102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8" name="Freeform 1161"/>
            <p:cNvSpPr>
              <a:spLocks/>
            </p:cNvSpPr>
            <p:nvPr userDrawn="1"/>
          </p:nvSpPr>
          <p:spPr bwMode="gray">
            <a:xfrm>
              <a:off x="2680" y="959"/>
              <a:ext cx="37" cy="53"/>
            </a:xfrm>
            <a:custGeom>
              <a:avLst/>
              <a:gdLst>
                <a:gd name="T0" fmla="*/ 7 w 115"/>
                <a:gd name="T1" fmla="*/ 0 h 163"/>
                <a:gd name="T2" fmla="*/ 7 w 115"/>
                <a:gd name="T3" fmla="*/ 0 h 163"/>
                <a:gd name="T4" fmla="*/ 11 w 115"/>
                <a:gd name="T5" fmla="*/ 1 h 163"/>
                <a:gd name="T6" fmla="*/ 12 w 115"/>
                <a:gd name="T7" fmla="*/ 2 h 163"/>
                <a:gd name="T8" fmla="*/ 12 w 115"/>
                <a:gd name="T9" fmla="*/ 3 h 163"/>
                <a:gd name="T10" fmla="*/ 11 w 115"/>
                <a:gd name="T11" fmla="*/ 3 h 163"/>
                <a:gd name="T12" fmla="*/ 7 w 115"/>
                <a:gd name="T13" fmla="*/ 3 h 163"/>
                <a:gd name="T14" fmla="*/ 3 w 115"/>
                <a:gd name="T15" fmla="*/ 9 h 163"/>
                <a:gd name="T16" fmla="*/ 7 w 115"/>
                <a:gd name="T17" fmla="*/ 15 h 163"/>
                <a:gd name="T18" fmla="*/ 11 w 115"/>
                <a:gd name="T19" fmla="*/ 14 h 163"/>
                <a:gd name="T20" fmla="*/ 12 w 115"/>
                <a:gd name="T21" fmla="*/ 15 h 163"/>
                <a:gd name="T22" fmla="*/ 12 w 115"/>
                <a:gd name="T23" fmla="*/ 16 h 163"/>
                <a:gd name="T24" fmla="*/ 11 w 115"/>
                <a:gd name="T25" fmla="*/ 17 h 163"/>
                <a:gd name="T26" fmla="*/ 7 w 115"/>
                <a:gd name="T27" fmla="*/ 17 h 163"/>
                <a:gd name="T28" fmla="*/ 0 w 115"/>
                <a:gd name="T29" fmla="*/ 9 h 163"/>
                <a:gd name="T30" fmla="*/ 7 w 115"/>
                <a:gd name="T31" fmla="*/ 0 h 1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5" h="163">
                  <a:moveTo>
                    <a:pt x="65" y="0"/>
                  </a:moveTo>
                  <a:lnTo>
                    <a:pt x="65" y="0"/>
                  </a:lnTo>
                  <a:cubicBezTo>
                    <a:pt x="77" y="0"/>
                    <a:pt x="96" y="1"/>
                    <a:pt x="109" y="7"/>
                  </a:cubicBezTo>
                  <a:cubicBezTo>
                    <a:pt x="113" y="8"/>
                    <a:pt x="114" y="10"/>
                    <a:pt x="114" y="14"/>
                  </a:cubicBezTo>
                  <a:lnTo>
                    <a:pt x="112" y="24"/>
                  </a:lnTo>
                  <a:cubicBezTo>
                    <a:pt x="111" y="27"/>
                    <a:pt x="110" y="28"/>
                    <a:pt x="105" y="28"/>
                  </a:cubicBezTo>
                  <a:cubicBezTo>
                    <a:pt x="94" y="26"/>
                    <a:pt x="79" y="24"/>
                    <a:pt x="67" y="24"/>
                  </a:cubicBezTo>
                  <a:cubicBezTo>
                    <a:pt x="34" y="24"/>
                    <a:pt x="29" y="51"/>
                    <a:pt x="29" y="82"/>
                  </a:cubicBezTo>
                  <a:cubicBezTo>
                    <a:pt x="29" y="114"/>
                    <a:pt x="35" y="138"/>
                    <a:pt x="67" y="138"/>
                  </a:cubicBezTo>
                  <a:cubicBezTo>
                    <a:pt x="81" y="138"/>
                    <a:pt x="92" y="137"/>
                    <a:pt x="105" y="135"/>
                  </a:cubicBezTo>
                  <a:cubicBezTo>
                    <a:pt x="110" y="135"/>
                    <a:pt x="111" y="136"/>
                    <a:pt x="112" y="139"/>
                  </a:cubicBezTo>
                  <a:lnTo>
                    <a:pt x="114" y="148"/>
                  </a:lnTo>
                  <a:cubicBezTo>
                    <a:pt x="115" y="152"/>
                    <a:pt x="113" y="154"/>
                    <a:pt x="110" y="156"/>
                  </a:cubicBezTo>
                  <a:cubicBezTo>
                    <a:pt x="98" y="161"/>
                    <a:pt x="77" y="163"/>
                    <a:pt x="65" y="163"/>
                  </a:cubicBezTo>
                  <a:cubicBezTo>
                    <a:pt x="12" y="163"/>
                    <a:pt x="0" y="123"/>
                    <a:pt x="0" y="83"/>
                  </a:cubicBezTo>
                  <a:cubicBezTo>
                    <a:pt x="0" y="42"/>
                    <a:pt x="10" y="0"/>
                    <a:pt x="65" y="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9" name="Freeform 1162"/>
            <p:cNvSpPr>
              <a:spLocks noEditPoints="1"/>
            </p:cNvSpPr>
            <p:nvPr userDrawn="1"/>
          </p:nvSpPr>
          <p:spPr bwMode="gray">
            <a:xfrm>
              <a:off x="2718" y="972"/>
              <a:ext cx="34" cy="40"/>
            </a:xfrm>
            <a:custGeom>
              <a:avLst/>
              <a:gdLst>
                <a:gd name="T0" fmla="*/ 6 w 104"/>
                <a:gd name="T1" fmla="*/ 3 h 122"/>
                <a:gd name="T2" fmla="*/ 6 w 104"/>
                <a:gd name="T3" fmla="*/ 3 h 122"/>
                <a:gd name="T4" fmla="*/ 3 w 104"/>
                <a:gd name="T5" fmla="*/ 7 h 122"/>
                <a:gd name="T6" fmla="*/ 6 w 104"/>
                <a:gd name="T7" fmla="*/ 10 h 122"/>
                <a:gd name="T8" fmla="*/ 8 w 104"/>
                <a:gd name="T9" fmla="*/ 7 h 122"/>
                <a:gd name="T10" fmla="*/ 6 w 104"/>
                <a:gd name="T11" fmla="*/ 3 h 122"/>
                <a:gd name="T12" fmla="*/ 6 w 104"/>
                <a:gd name="T13" fmla="*/ 3 h 122"/>
                <a:gd name="T14" fmla="*/ 6 w 104"/>
                <a:gd name="T15" fmla="*/ 13 h 122"/>
                <a:gd name="T16" fmla="*/ 6 w 104"/>
                <a:gd name="T17" fmla="*/ 13 h 122"/>
                <a:gd name="T18" fmla="*/ 0 w 104"/>
                <a:gd name="T19" fmla="*/ 6 h 122"/>
                <a:gd name="T20" fmla="*/ 6 w 104"/>
                <a:gd name="T21" fmla="*/ 0 h 122"/>
                <a:gd name="T22" fmla="*/ 11 w 104"/>
                <a:gd name="T23" fmla="*/ 6 h 122"/>
                <a:gd name="T24" fmla="*/ 6 w 104"/>
                <a:gd name="T25" fmla="*/ 13 h 1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4" h="122">
                  <a:moveTo>
                    <a:pt x="51" y="23"/>
                  </a:moveTo>
                  <a:lnTo>
                    <a:pt x="51" y="23"/>
                  </a:lnTo>
                  <a:cubicBezTo>
                    <a:pt x="31" y="23"/>
                    <a:pt x="26" y="36"/>
                    <a:pt x="26" y="61"/>
                  </a:cubicBezTo>
                  <a:cubicBezTo>
                    <a:pt x="26" y="86"/>
                    <a:pt x="31" y="99"/>
                    <a:pt x="51" y="99"/>
                  </a:cubicBezTo>
                  <a:cubicBezTo>
                    <a:pt x="73" y="99"/>
                    <a:pt x="77" y="86"/>
                    <a:pt x="77" y="61"/>
                  </a:cubicBezTo>
                  <a:cubicBezTo>
                    <a:pt x="77" y="35"/>
                    <a:pt x="73" y="23"/>
                    <a:pt x="51" y="23"/>
                  </a:cubicBez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7" y="0"/>
                    <a:pt x="104" y="31"/>
                    <a:pt x="104" y="59"/>
                  </a:cubicBezTo>
                  <a:cubicBezTo>
                    <a:pt x="104" y="86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" name="Freeform 1163"/>
            <p:cNvSpPr>
              <a:spLocks/>
            </p:cNvSpPr>
            <p:nvPr userDrawn="1"/>
          </p:nvSpPr>
          <p:spPr bwMode="gray">
            <a:xfrm>
              <a:off x="2757" y="972"/>
              <a:ext cx="56" cy="40"/>
            </a:xfrm>
            <a:custGeom>
              <a:avLst/>
              <a:gdLst>
                <a:gd name="T0" fmla="*/ 18 w 172"/>
                <a:gd name="T1" fmla="*/ 13 h 120"/>
                <a:gd name="T2" fmla="*/ 18 w 172"/>
                <a:gd name="T3" fmla="*/ 13 h 120"/>
                <a:gd name="T4" fmla="*/ 16 w 172"/>
                <a:gd name="T5" fmla="*/ 13 h 120"/>
                <a:gd name="T6" fmla="*/ 16 w 172"/>
                <a:gd name="T7" fmla="*/ 13 h 120"/>
                <a:gd name="T8" fmla="*/ 16 w 172"/>
                <a:gd name="T9" fmla="*/ 5 h 120"/>
                <a:gd name="T10" fmla="*/ 14 w 172"/>
                <a:gd name="T11" fmla="*/ 3 h 120"/>
                <a:gd name="T12" fmla="*/ 10 w 172"/>
                <a:gd name="T13" fmla="*/ 4 h 120"/>
                <a:gd name="T14" fmla="*/ 10 w 172"/>
                <a:gd name="T15" fmla="*/ 5 h 120"/>
                <a:gd name="T16" fmla="*/ 10 w 172"/>
                <a:gd name="T17" fmla="*/ 13 h 120"/>
                <a:gd name="T18" fmla="*/ 10 w 172"/>
                <a:gd name="T19" fmla="*/ 13 h 120"/>
                <a:gd name="T20" fmla="*/ 8 w 172"/>
                <a:gd name="T21" fmla="*/ 13 h 120"/>
                <a:gd name="T22" fmla="*/ 8 w 172"/>
                <a:gd name="T23" fmla="*/ 13 h 120"/>
                <a:gd name="T24" fmla="*/ 8 w 172"/>
                <a:gd name="T25" fmla="*/ 5 h 120"/>
                <a:gd name="T26" fmla="*/ 6 w 172"/>
                <a:gd name="T27" fmla="*/ 3 h 120"/>
                <a:gd name="T28" fmla="*/ 3 w 172"/>
                <a:gd name="T29" fmla="*/ 4 h 120"/>
                <a:gd name="T30" fmla="*/ 3 w 172"/>
                <a:gd name="T31" fmla="*/ 13 h 120"/>
                <a:gd name="T32" fmla="*/ 2 w 172"/>
                <a:gd name="T33" fmla="*/ 13 h 120"/>
                <a:gd name="T34" fmla="*/ 0 w 172"/>
                <a:gd name="T35" fmla="*/ 13 h 120"/>
                <a:gd name="T36" fmla="*/ 0 w 172"/>
                <a:gd name="T37" fmla="*/ 13 h 120"/>
                <a:gd name="T38" fmla="*/ 0 w 172"/>
                <a:gd name="T39" fmla="*/ 1 h 120"/>
                <a:gd name="T40" fmla="*/ 0 w 172"/>
                <a:gd name="T41" fmla="*/ 0 h 120"/>
                <a:gd name="T42" fmla="*/ 2 w 172"/>
                <a:gd name="T43" fmla="*/ 0 h 120"/>
                <a:gd name="T44" fmla="*/ 3 w 172"/>
                <a:gd name="T45" fmla="*/ 1 h 120"/>
                <a:gd name="T46" fmla="*/ 3 w 172"/>
                <a:gd name="T47" fmla="*/ 2 h 120"/>
                <a:gd name="T48" fmla="*/ 3 w 172"/>
                <a:gd name="T49" fmla="*/ 2 h 120"/>
                <a:gd name="T50" fmla="*/ 7 w 172"/>
                <a:gd name="T51" fmla="*/ 0 h 120"/>
                <a:gd name="T52" fmla="*/ 10 w 172"/>
                <a:gd name="T53" fmla="*/ 2 h 120"/>
                <a:gd name="T54" fmla="*/ 15 w 172"/>
                <a:gd name="T55" fmla="*/ 0 h 120"/>
                <a:gd name="T56" fmla="*/ 18 w 172"/>
                <a:gd name="T57" fmla="*/ 5 h 120"/>
                <a:gd name="T58" fmla="*/ 18 w 172"/>
                <a:gd name="T59" fmla="*/ 13 h 120"/>
                <a:gd name="T60" fmla="*/ 18 w 172"/>
                <a:gd name="T61" fmla="*/ 13 h 1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72" h="120">
                  <a:moveTo>
                    <a:pt x="167" y="120"/>
                  </a:moveTo>
                  <a:lnTo>
                    <a:pt x="167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0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8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35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7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1" name="Freeform 1164"/>
            <p:cNvSpPr>
              <a:spLocks/>
            </p:cNvSpPr>
            <p:nvPr userDrawn="1"/>
          </p:nvSpPr>
          <p:spPr bwMode="gray">
            <a:xfrm>
              <a:off x="2819" y="972"/>
              <a:ext cx="56" cy="40"/>
            </a:xfrm>
            <a:custGeom>
              <a:avLst/>
              <a:gdLst>
                <a:gd name="T0" fmla="*/ 18 w 172"/>
                <a:gd name="T1" fmla="*/ 13 h 120"/>
                <a:gd name="T2" fmla="*/ 18 w 172"/>
                <a:gd name="T3" fmla="*/ 13 h 120"/>
                <a:gd name="T4" fmla="*/ 16 w 172"/>
                <a:gd name="T5" fmla="*/ 13 h 120"/>
                <a:gd name="T6" fmla="*/ 16 w 172"/>
                <a:gd name="T7" fmla="*/ 13 h 120"/>
                <a:gd name="T8" fmla="*/ 16 w 172"/>
                <a:gd name="T9" fmla="*/ 5 h 120"/>
                <a:gd name="T10" fmla="*/ 14 w 172"/>
                <a:gd name="T11" fmla="*/ 3 h 120"/>
                <a:gd name="T12" fmla="*/ 10 w 172"/>
                <a:gd name="T13" fmla="*/ 4 h 120"/>
                <a:gd name="T14" fmla="*/ 10 w 172"/>
                <a:gd name="T15" fmla="*/ 5 h 120"/>
                <a:gd name="T16" fmla="*/ 10 w 172"/>
                <a:gd name="T17" fmla="*/ 13 h 120"/>
                <a:gd name="T18" fmla="*/ 10 w 172"/>
                <a:gd name="T19" fmla="*/ 13 h 120"/>
                <a:gd name="T20" fmla="*/ 8 w 172"/>
                <a:gd name="T21" fmla="*/ 13 h 120"/>
                <a:gd name="T22" fmla="*/ 8 w 172"/>
                <a:gd name="T23" fmla="*/ 13 h 120"/>
                <a:gd name="T24" fmla="*/ 8 w 172"/>
                <a:gd name="T25" fmla="*/ 5 h 120"/>
                <a:gd name="T26" fmla="*/ 6 w 172"/>
                <a:gd name="T27" fmla="*/ 3 h 120"/>
                <a:gd name="T28" fmla="*/ 3 w 172"/>
                <a:gd name="T29" fmla="*/ 4 h 120"/>
                <a:gd name="T30" fmla="*/ 3 w 172"/>
                <a:gd name="T31" fmla="*/ 13 h 120"/>
                <a:gd name="T32" fmla="*/ 2 w 172"/>
                <a:gd name="T33" fmla="*/ 13 h 120"/>
                <a:gd name="T34" fmla="*/ 0 w 172"/>
                <a:gd name="T35" fmla="*/ 13 h 120"/>
                <a:gd name="T36" fmla="*/ 0 w 172"/>
                <a:gd name="T37" fmla="*/ 13 h 120"/>
                <a:gd name="T38" fmla="*/ 0 w 172"/>
                <a:gd name="T39" fmla="*/ 1 h 120"/>
                <a:gd name="T40" fmla="*/ 0 w 172"/>
                <a:gd name="T41" fmla="*/ 0 h 120"/>
                <a:gd name="T42" fmla="*/ 2 w 172"/>
                <a:gd name="T43" fmla="*/ 0 h 120"/>
                <a:gd name="T44" fmla="*/ 3 w 172"/>
                <a:gd name="T45" fmla="*/ 1 h 120"/>
                <a:gd name="T46" fmla="*/ 3 w 172"/>
                <a:gd name="T47" fmla="*/ 2 h 120"/>
                <a:gd name="T48" fmla="*/ 3 w 172"/>
                <a:gd name="T49" fmla="*/ 2 h 120"/>
                <a:gd name="T50" fmla="*/ 7 w 172"/>
                <a:gd name="T51" fmla="*/ 0 h 120"/>
                <a:gd name="T52" fmla="*/ 10 w 172"/>
                <a:gd name="T53" fmla="*/ 2 h 120"/>
                <a:gd name="T54" fmla="*/ 15 w 172"/>
                <a:gd name="T55" fmla="*/ 0 h 120"/>
                <a:gd name="T56" fmla="*/ 18 w 172"/>
                <a:gd name="T57" fmla="*/ 5 h 120"/>
                <a:gd name="T58" fmla="*/ 18 w 172"/>
                <a:gd name="T59" fmla="*/ 13 h 120"/>
                <a:gd name="T60" fmla="*/ 18 w 172"/>
                <a:gd name="T61" fmla="*/ 13 h 1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72" h="120">
                  <a:moveTo>
                    <a:pt x="168" y="120"/>
                  </a:moveTo>
                  <a:lnTo>
                    <a:pt x="168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1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9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36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2" name="Freeform 1165"/>
            <p:cNvSpPr>
              <a:spLocks noEditPoints="1"/>
            </p:cNvSpPr>
            <p:nvPr userDrawn="1"/>
          </p:nvSpPr>
          <p:spPr bwMode="gray">
            <a:xfrm>
              <a:off x="2882" y="958"/>
              <a:ext cx="9" cy="54"/>
            </a:xfrm>
            <a:custGeom>
              <a:avLst/>
              <a:gdLst>
                <a:gd name="T0" fmla="*/ 3 w 28"/>
                <a:gd name="T1" fmla="*/ 17 h 163"/>
                <a:gd name="T2" fmla="*/ 3 w 28"/>
                <a:gd name="T3" fmla="*/ 17 h 163"/>
                <a:gd name="T4" fmla="*/ 2 w 28"/>
                <a:gd name="T5" fmla="*/ 18 h 163"/>
                <a:gd name="T6" fmla="*/ 1 w 28"/>
                <a:gd name="T7" fmla="*/ 18 h 163"/>
                <a:gd name="T8" fmla="*/ 0 w 28"/>
                <a:gd name="T9" fmla="*/ 17 h 163"/>
                <a:gd name="T10" fmla="*/ 0 w 28"/>
                <a:gd name="T11" fmla="*/ 6 h 163"/>
                <a:gd name="T12" fmla="*/ 1 w 28"/>
                <a:gd name="T13" fmla="*/ 5 h 163"/>
                <a:gd name="T14" fmla="*/ 2 w 28"/>
                <a:gd name="T15" fmla="*/ 5 h 163"/>
                <a:gd name="T16" fmla="*/ 3 w 28"/>
                <a:gd name="T17" fmla="*/ 6 h 163"/>
                <a:gd name="T18" fmla="*/ 3 w 28"/>
                <a:gd name="T19" fmla="*/ 17 h 163"/>
                <a:gd name="T20" fmla="*/ 3 w 28"/>
                <a:gd name="T21" fmla="*/ 17 h 163"/>
                <a:gd name="T22" fmla="*/ 2 w 28"/>
                <a:gd name="T23" fmla="*/ 3 h 163"/>
                <a:gd name="T24" fmla="*/ 2 w 28"/>
                <a:gd name="T25" fmla="*/ 3 h 163"/>
                <a:gd name="T26" fmla="*/ 0 w 28"/>
                <a:gd name="T27" fmla="*/ 2 h 163"/>
                <a:gd name="T28" fmla="*/ 2 w 28"/>
                <a:gd name="T29" fmla="*/ 0 h 163"/>
                <a:gd name="T30" fmla="*/ 3 w 28"/>
                <a:gd name="T31" fmla="*/ 2 h 163"/>
                <a:gd name="T32" fmla="*/ 2 w 28"/>
                <a:gd name="T33" fmla="*/ 3 h 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163">
                  <a:moveTo>
                    <a:pt x="27" y="158"/>
                  </a:moveTo>
                  <a:lnTo>
                    <a:pt x="27" y="158"/>
                  </a:lnTo>
                  <a:cubicBezTo>
                    <a:pt x="27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1" y="161"/>
                    <a:pt x="1" y="158"/>
                  </a:cubicBezTo>
                  <a:lnTo>
                    <a:pt x="1" y="50"/>
                  </a:lnTo>
                  <a:cubicBezTo>
                    <a:pt x="1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7" y="47"/>
                    <a:pt x="27" y="50"/>
                  </a:cubicBezTo>
                  <a:lnTo>
                    <a:pt x="27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3" name="Freeform 1166"/>
            <p:cNvSpPr>
              <a:spLocks/>
            </p:cNvSpPr>
            <p:nvPr userDrawn="1"/>
          </p:nvSpPr>
          <p:spPr bwMode="gray">
            <a:xfrm>
              <a:off x="2896" y="972"/>
              <a:ext cx="30" cy="40"/>
            </a:xfrm>
            <a:custGeom>
              <a:avLst/>
              <a:gdLst>
                <a:gd name="T0" fmla="*/ 5 w 92"/>
                <a:gd name="T1" fmla="*/ 13 h 122"/>
                <a:gd name="T2" fmla="*/ 5 w 92"/>
                <a:gd name="T3" fmla="*/ 13 h 122"/>
                <a:gd name="T4" fmla="*/ 1 w 92"/>
                <a:gd name="T5" fmla="*/ 12 h 122"/>
                <a:gd name="T6" fmla="*/ 0 w 92"/>
                <a:gd name="T7" fmla="*/ 12 h 122"/>
                <a:gd name="T8" fmla="*/ 0 w 92"/>
                <a:gd name="T9" fmla="*/ 11 h 122"/>
                <a:gd name="T10" fmla="*/ 1 w 92"/>
                <a:gd name="T11" fmla="*/ 10 h 122"/>
                <a:gd name="T12" fmla="*/ 5 w 92"/>
                <a:gd name="T13" fmla="*/ 11 h 122"/>
                <a:gd name="T14" fmla="*/ 7 w 92"/>
                <a:gd name="T15" fmla="*/ 9 h 122"/>
                <a:gd name="T16" fmla="*/ 5 w 92"/>
                <a:gd name="T17" fmla="*/ 8 h 122"/>
                <a:gd name="T18" fmla="*/ 0 w 92"/>
                <a:gd name="T19" fmla="*/ 4 h 122"/>
                <a:gd name="T20" fmla="*/ 5 w 92"/>
                <a:gd name="T21" fmla="*/ 0 h 122"/>
                <a:gd name="T22" fmla="*/ 9 w 92"/>
                <a:gd name="T23" fmla="*/ 1 h 122"/>
                <a:gd name="T24" fmla="*/ 9 w 92"/>
                <a:gd name="T25" fmla="*/ 1 h 122"/>
                <a:gd name="T26" fmla="*/ 9 w 92"/>
                <a:gd name="T27" fmla="*/ 2 h 122"/>
                <a:gd name="T28" fmla="*/ 8 w 92"/>
                <a:gd name="T29" fmla="*/ 3 h 122"/>
                <a:gd name="T30" fmla="*/ 5 w 92"/>
                <a:gd name="T31" fmla="*/ 2 h 122"/>
                <a:gd name="T32" fmla="*/ 3 w 92"/>
                <a:gd name="T33" fmla="*/ 4 h 122"/>
                <a:gd name="T34" fmla="*/ 5 w 92"/>
                <a:gd name="T35" fmla="*/ 5 h 122"/>
                <a:gd name="T36" fmla="*/ 10 w 92"/>
                <a:gd name="T37" fmla="*/ 9 h 122"/>
                <a:gd name="T38" fmla="*/ 5 w 92"/>
                <a:gd name="T39" fmla="*/ 13 h 1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2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3" y="101"/>
                  </a:lnTo>
                  <a:cubicBezTo>
                    <a:pt x="3" y="97"/>
                    <a:pt x="5" y="97"/>
                    <a:pt x="9" y="97"/>
                  </a:cubicBezTo>
                  <a:cubicBezTo>
                    <a:pt x="19" y="99"/>
                    <a:pt x="35" y="100"/>
                    <a:pt x="43" y="100"/>
                  </a:cubicBezTo>
                  <a:cubicBezTo>
                    <a:pt x="58" y="100"/>
                    <a:pt x="65" y="96"/>
                    <a:pt x="65" y="86"/>
                  </a:cubicBezTo>
                  <a:cubicBezTo>
                    <a:pt x="65" y="75"/>
                    <a:pt x="61" y="73"/>
                    <a:pt x="45" y="71"/>
                  </a:cubicBezTo>
                  <a:cubicBezTo>
                    <a:pt x="22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3" y="1"/>
                    <a:pt x="83" y="5"/>
                  </a:cubicBezTo>
                  <a:cubicBezTo>
                    <a:pt x="87" y="7"/>
                    <a:pt x="89" y="9"/>
                    <a:pt x="88" y="12"/>
                  </a:cubicBezTo>
                  <a:lnTo>
                    <a:pt x="86" y="21"/>
                  </a:lnTo>
                  <a:cubicBezTo>
                    <a:pt x="85" y="24"/>
                    <a:pt x="84" y="25"/>
                    <a:pt x="79" y="24"/>
                  </a:cubicBezTo>
                  <a:cubicBezTo>
                    <a:pt x="69" y="23"/>
                    <a:pt x="56" y="22"/>
                    <a:pt x="47" y="22"/>
                  </a:cubicBezTo>
                  <a:cubicBezTo>
                    <a:pt x="31" y="22"/>
                    <a:pt x="28" y="26"/>
                    <a:pt x="28" y="35"/>
                  </a:cubicBezTo>
                  <a:cubicBezTo>
                    <a:pt x="28" y="44"/>
                    <a:pt x="34" y="46"/>
                    <a:pt x="48" y="48"/>
                  </a:cubicBezTo>
                  <a:cubicBezTo>
                    <a:pt x="71" y="51"/>
                    <a:pt x="92" y="56"/>
                    <a:pt x="92" y="85"/>
                  </a:cubicBezTo>
                  <a:cubicBezTo>
                    <a:pt x="92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4" name="Freeform 1167"/>
            <p:cNvSpPr>
              <a:spLocks/>
            </p:cNvSpPr>
            <p:nvPr userDrawn="1"/>
          </p:nvSpPr>
          <p:spPr bwMode="gray">
            <a:xfrm>
              <a:off x="2929" y="972"/>
              <a:ext cx="30" cy="40"/>
            </a:xfrm>
            <a:custGeom>
              <a:avLst/>
              <a:gdLst>
                <a:gd name="T0" fmla="*/ 5 w 91"/>
                <a:gd name="T1" fmla="*/ 13 h 122"/>
                <a:gd name="T2" fmla="*/ 5 w 91"/>
                <a:gd name="T3" fmla="*/ 13 h 122"/>
                <a:gd name="T4" fmla="*/ 1 w 91"/>
                <a:gd name="T5" fmla="*/ 12 h 122"/>
                <a:gd name="T6" fmla="*/ 0 w 91"/>
                <a:gd name="T7" fmla="*/ 12 h 122"/>
                <a:gd name="T8" fmla="*/ 0 w 91"/>
                <a:gd name="T9" fmla="*/ 11 h 122"/>
                <a:gd name="T10" fmla="*/ 1 w 91"/>
                <a:gd name="T11" fmla="*/ 10 h 122"/>
                <a:gd name="T12" fmla="*/ 5 w 91"/>
                <a:gd name="T13" fmla="*/ 11 h 122"/>
                <a:gd name="T14" fmla="*/ 7 w 91"/>
                <a:gd name="T15" fmla="*/ 9 h 122"/>
                <a:gd name="T16" fmla="*/ 5 w 91"/>
                <a:gd name="T17" fmla="*/ 8 h 122"/>
                <a:gd name="T18" fmla="*/ 0 w 91"/>
                <a:gd name="T19" fmla="*/ 4 h 122"/>
                <a:gd name="T20" fmla="*/ 5 w 91"/>
                <a:gd name="T21" fmla="*/ 0 h 122"/>
                <a:gd name="T22" fmla="*/ 9 w 91"/>
                <a:gd name="T23" fmla="*/ 1 h 122"/>
                <a:gd name="T24" fmla="*/ 10 w 91"/>
                <a:gd name="T25" fmla="*/ 1 h 122"/>
                <a:gd name="T26" fmla="*/ 9 w 91"/>
                <a:gd name="T27" fmla="*/ 2 h 122"/>
                <a:gd name="T28" fmla="*/ 9 w 91"/>
                <a:gd name="T29" fmla="*/ 3 h 122"/>
                <a:gd name="T30" fmla="*/ 5 w 91"/>
                <a:gd name="T31" fmla="*/ 2 h 122"/>
                <a:gd name="T32" fmla="*/ 3 w 91"/>
                <a:gd name="T33" fmla="*/ 4 h 122"/>
                <a:gd name="T34" fmla="*/ 5 w 91"/>
                <a:gd name="T35" fmla="*/ 5 h 122"/>
                <a:gd name="T36" fmla="*/ 10 w 91"/>
                <a:gd name="T37" fmla="*/ 9 h 122"/>
                <a:gd name="T38" fmla="*/ 5 w 91"/>
                <a:gd name="T39" fmla="*/ 13 h 1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1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2" y="101"/>
                  </a:lnTo>
                  <a:cubicBezTo>
                    <a:pt x="3" y="97"/>
                    <a:pt x="5" y="97"/>
                    <a:pt x="8" y="97"/>
                  </a:cubicBezTo>
                  <a:cubicBezTo>
                    <a:pt x="19" y="99"/>
                    <a:pt x="34" y="100"/>
                    <a:pt x="43" y="100"/>
                  </a:cubicBezTo>
                  <a:cubicBezTo>
                    <a:pt x="58" y="100"/>
                    <a:pt x="64" y="96"/>
                    <a:pt x="64" y="86"/>
                  </a:cubicBezTo>
                  <a:cubicBezTo>
                    <a:pt x="64" y="75"/>
                    <a:pt x="60" y="73"/>
                    <a:pt x="45" y="71"/>
                  </a:cubicBezTo>
                  <a:cubicBezTo>
                    <a:pt x="21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2" y="1"/>
                    <a:pt x="82" y="5"/>
                  </a:cubicBezTo>
                  <a:cubicBezTo>
                    <a:pt x="86" y="7"/>
                    <a:pt x="88" y="9"/>
                    <a:pt x="87" y="12"/>
                  </a:cubicBezTo>
                  <a:lnTo>
                    <a:pt x="86" y="21"/>
                  </a:lnTo>
                  <a:cubicBezTo>
                    <a:pt x="85" y="24"/>
                    <a:pt x="83" y="25"/>
                    <a:pt x="79" y="24"/>
                  </a:cubicBezTo>
                  <a:cubicBezTo>
                    <a:pt x="69" y="23"/>
                    <a:pt x="55" y="22"/>
                    <a:pt x="46" y="22"/>
                  </a:cubicBezTo>
                  <a:cubicBezTo>
                    <a:pt x="31" y="22"/>
                    <a:pt x="27" y="26"/>
                    <a:pt x="27" y="35"/>
                  </a:cubicBezTo>
                  <a:cubicBezTo>
                    <a:pt x="27" y="44"/>
                    <a:pt x="33" y="46"/>
                    <a:pt x="48" y="48"/>
                  </a:cubicBezTo>
                  <a:cubicBezTo>
                    <a:pt x="71" y="51"/>
                    <a:pt x="91" y="56"/>
                    <a:pt x="91" y="85"/>
                  </a:cubicBezTo>
                  <a:cubicBezTo>
                    <a:pt x="91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5" name="Freeform 1168"/>
            <p:cNvSpPr>
              <a:spLocks noEditPoints="1"/>
            </p:cNvSpPr>
            <p:nvPr userDrawn="1"/>
          </p:nvSpPr>
          <p:spPr bwMode="gray">
            <a:xfrm>
              <a:off x="2964" y="958"/>
              <a:ext cx="9" cy="54"/>
            </a:xfrm>
            <a:custGeom>
              <a:avLst/>
              <a:gdLst>
                <a:gd name="T0" fmla="*/ 3 w 28"/>
                <a:gd name="T1" fmla="*/ 17 h 163"/>
                <a:gd name="T2" fmla="*/ 3 w 28"/>
                <a:gd name="T3" fmla="*/ 17 h 163"/>
                <a:gd name="T4" fmla="*/ 2 w 28"/>
                <a:gd name="T5" fmla="*/ 18 h 163"/>
                <a:gd name="T6" fmla="*/ 1 w 28"/>
                <a:gd name="T7" fmla="*/ 18 h 163"/>
                <a:gd name="T8" fmla="*/ 0 w 28"/>
                <a:gd name="T9" fmla="*/ 17 h 163"/>
                <a:gd name="T10" fmla="*/ 0 w 28"/>
                <a:gd name="T11" fmla="*/ 6 h 163"/>
                <a:gd name="T12" fmla="*/ 1 w 28"/>
                <a:gd name="T13" fmla="*/ 5 h 163"/>
                <a:gd name="T14" fmla="*/ 2 w 28"/>
                <a:gd name="T15" fmla="*/ 5 h 163"/>
                <a:gd name="T16" fmla="*/ 3 w 28"/>
                <a:gd name="T17" fmla="*/ 6 h 163"/>
                <a:gd name="T18" fmla="*/ 3 w 28"/>
                <a:gd name="T19" fmla="*/ 17 h 163"/>
                <a:gd name="T20" fmla="*/ 3 w 28"/>
                <a:gd name="T21" fmla="*/ 17 h 163"/>
                <a:gd name="T22" fmla="*/ 2 w 28"/>
                <a:gd name="T23" fmla="*/ 3 h 163"/>
                <a:gd name="T24" fmla="*/ 2 w 28"/>
                <a:gd name="T25" fmla="*/ 3 h 163"/>
                <a:gd name="T26" fmla="*/ 0 w 28"/>
                <a:gd name="T27" fmla="*/ 2 h 163"/>
                <a:gd name="T28" fmla="*/ 2 w 28"/>
                <a:gd name="T29" fmla="*/ 0 h 163"/>
                <a:gd name="T30" fmla="*/ 3 w 28"/>
                <a:gd name="T31" fmla="*/ 2 h 163"/>
                <a:gd name="T32" fmla="*/ 2 w 28"/>
                <a:gd name="T33" fmla="*/ 3 h 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163">
                  <a:moveTo>
                    <a:pt x="26" y="158"/>
                  </a:moveTo>
                  <a:lnTo>
                    <a:pt x="26" y="158"/>
                  </a:lnTo>
                  <a:cubicBezTo>
                    <a:pt x="26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0" y="161"/>
                    <a:pt x="0" y="158"/>
                  </a:cubicBezTo>
                  <a:lnTo>
                    <a:pt x="0" y="50"/>
                  </a:lnTo>
                  <a:cubicBezTo>
                    <a:pt x="0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6" y="47"/>
                    <a:pt x="26" y="50"/>
                  </a:cubicBezTo>
                  <a:lnTo>
                    <a:pt x="26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6" name="Freeform 1169"/>
            <p:cNvSpPr>
              <a:spLocks noEditPoints="1"/>
            </p:cNvSpPr>
            <p:nvPr userDrawn="1"/>
          </p:nvSpPr>
          <p:spPr bwMode="gray">
            <a:xfrm>
              <a:off x="2979" y="972"/>
              <a:ext cx="34" cy="40"/>
            </a:xfrm>
            <a:custGeom>
              <a:avLst/>
              <a:gdLst>
                <a:gd name="T0" fmla="*/ 6 w 105"/>
                <a:gd name="T1" fmla="*/ 3 h 122"/>
                <a:gd name="T2" fmla="*/ 6 w 105"/>
                <a:gd name="T3" fmla="*/ 3 h 122"/>
                <a:gd name="T4" fmla="*/ 3 w 105"/>
                <a:gd name="T5" fmla="*/ 7 h 122"/>
                <a:gd name="T6" fmla="*/ 6 w 105"/>
                <a:gd name="T7" fmla="*/ 10 h 122"/>
                <a:gd name="T8" fmla="*/ 8 w 105"/>
                <a:gd name="T9" fmla="*/ 7 h 122"/>
                <a:gd name="T10" fmla="*/ 6 w 105"/>
                <a:gd name="T11" fmla="*/ 3 h 122"/>
                <a:gd name="T12" fmla="*/ 6 w 105"/>
                <a:gd name="T13" fmla="*/ 3 h 122"/>
                <a:gd name="T14" fmla="*/ 6 w 105"/>
                <a:gd name="T15" fmla="*/ 13 h 122"/>
                <a:gd name="T16" fmla="*/ 6 w 105"/>
                <a:gd name="T17" fmla="*/ 13 h 122"/>
                <a:gd name="T18" fmla="*/ 0 w 105"/>
                <a:gd name="T19" fmla="*/ 6 h 122"/>
                <a:gd name="T20" fmla="*/ 6 w 105"/>
                <a:gd name="T21" fmla="*/ 0 h 122"/>
                <a:gd name="T22" fmla="*/ 11 w 105"/>
                <a:gd name="T23" fmla="*/ 6 h 122"/>
                <a:gd name="T24" fmla="*/ 6 w 105"/>
                <a:gd name="T25" fmla="*/ 13 h 1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2">
                  <a:moveTo>
                    <a:pt x="52" y="23"/>
                  </a:moveTo>
                  <a:lnTo>
                    <a:pt x="52" y="23"/>
                  </a:lnTo>
                  <a:cubicBezTo>
                    <a:pt x="31" y="23"/>
                    <a:pt x="27" y="36"/>
                    <a:pt x="27" y="61"/>
                  </a:cubicBezTo>
                  <a:cubicBezTo>
                    <a:pt x="27" y="86"/>
                    <a:pt x="31" y="99"/>
                    <a:pt x="52" y="99"/>
                  </a:cubicBezTo>
                  <a:cubicBezTo>
                    <a:pt x="73" y="99"/>
                    <a:pt x="78" y="86"/>
                    <a:pt x="78" y="61"/>
                  </a:cubicBezTo>
                  <a:cubicBezTo>
                    <a:pt x="78" y="35"/>
                    <a:pt x="74" y="23"/>
                    <a:pt x="52" y="23"/>
                  </a:cubicBezTo>
                  <a:close/>
                  <a:moveTo>
                    <a:pt x="52" y="122"/>
                  </a:moveTo>
                  <a:lnTo>
                    <a:pt x="52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2" y="0"/>
                  </a:cubicBezTo>
                  <a:cubicBezTo>
                    <a:pt x="98" y="0"/>
                    <a:pt x="105" y="31"/>
                    <a:pt x="105" y="59"/>
                  </a:cubicBezTo>
                  <a:cubicBezTo>
                    <a:pt x="105" y="86"/>
                    <a:pt x="101" y="122"/>
                    <a:pt x="52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7" name="Freeform 1170"/>
            <p:cNvSpPr>
              <a:spLocks/>
            </p:cNvSpPr>
            <p:nvPr userDrawn="1"/>
          </p:nvSpPr>
          <p:spPr bwMode="gray">
            <a:xfrm>
              <a:off x="3017" y="972"/>
              <a:ext cx="34" cy="40"/>
            </a:xfrm>
            <a:custGeom>
              <a:avLst/>
              <a:gdLst>
                <a:gd name="T0" fmla="*/ 11 w 102"/>
                <a:gd name="T1" fmla="*/ 13 h 120"/>
                <a:gd name="T2" fmla="*/ 11 w 102"/>
                <a:gd name="T3" fmla="*/ 13 h 120"/>
                <a:gd name="T4" fmla="*/ 9 w 102"/>
                <a:gd name="T5" fmla="*/ 13 h 120"/>
                <a:gd name="T6" fmla="*/ 8 w 102"/>
                <a:gd name="T7" fmla="*/ 13 h 120"/>
                <a:gd name="T8" fmla="*/ 8 w 102"/>
                <a:gd name="T9" fmla="*/ 5 h 120"/>
                <a:gd name="T10" fmla="*/ 7 w 102"/>
                <a:gd name="T11" fmla="*/ 3 h 120"/>
                <a:gd name="T12" fmla="*/ 3 w 102"/>
                <a:gd name="T13" fmla="*/ 4 h 120"/>
                <a:gd name="T14" fmla="*/ 3 w 102"/>
                <a:gd name="T15" fmla="*/ 13 h 120"/>
                <a:gd name="T16" fmla="*/ 2 w 102"/>
                <a:gd name="T17" fmla="*/ 13 h 120"/>
                <a:gd name="T18" fmla="*/ 0 w 102"/>
                <a:gd name="T19" fmla="*/ 13 h 120"/>
                <a:gd name="T20" fmla="*/ 0 w 102"/>
                <a:gd name="T21" fmla="*/ 13 h 120"/>
                <a:gd name="T22" fmla="*/ 0 w 102"/>
                <a:gd name="T23" fmla="*/ 1 h 120"/>
                <a:gd name="T24" fmla="*/ 0 w 102"/>
                <a:gd name="T25" fmla="*/ 0 h 120"/>
                <a:gd name="T26" fmla="*/ 2 w 102"/>
                <a:gd name="T27" fmla="*/ 0 h 120"/>
                <a:gd name="T28" fmla="*/ 3 w 102"/>
                <a:gd name="T29" fmla="*/ 1 h 120"/>
                <a:gd name="T30" fmla="*/ 3 w 102"/>
                <a:gd name="T31" fmla="*/ 2 h 120"/>
                <a:gd name="T32" fmla="*/ 3 w 102"/>
                <a:gd name="T33" fmla="*/ 2 h 120"/>
                <a:gd name="T34" fmla="*/ 7 w 102"/>
                <a:gd name="T35" fmla="*/ 0 h 120"/>
                <a:gd name="T36" fmla="*/ 11 w 102"/>
                <a:gd name="T37" fmla="*/ 5 h 120"/>
                <a:gd name="T38" fmla="*/ 11 w 102"/>
                <a:gd name="T39" fmla="*/ 13 h 120"/>
                <a:gd name="T40" fmla="*/ 11 w 102"/>
                <a:gd name="T41" fmla="*/ 13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2" h="120">
                  <a:moveTo>
                    <a:pt x="98" y="120"/>
                  </a:moveTo>
                  <a:lnTo>
                    <a:pt x="98" y="120"/>
                  </a:lnTo>
                  <a:lnTo>
                    <a:pt x="80" y="120"/>
                  </a:lnTo>
                  <a:cubicBezTo>
                    <a:pt x="77" y="120"/>
                    <a:pt x="76" y="118"/>
                    <a:pt x="76" y="115"/>
                  </a:cubicBezTo>
                  <a:lnTo>
                    <a:pt x="76" y="48"/>
                  </a:lnTo>
                  <a:cubicBezTo>
                    <a:pt x="76" y="34"/>
                    <a:pt x="73" y="24"/>
                    <a:pt x="59" y="24"/>
                  </a:cubicBezTo>
                  <a:cubicBezTo>
                    <a:pt x="49" y="24"/>
                    <a:pt x="32" y="32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26" y="14"/>
                    <a:pt x="26" y="14"/>
                    <a:pt x="27" y="14"/>
                  </a:cubicBezTo>
                  <a:cubicBezTo>
                    <a:pt x="35" y="8"/>
                    <a:pt x="52" y="0"/>
                    <a:pt x="67" y="0"/>
                  </a:cubicBezTo>
                  <a:cubicBezTo>
                    <a:pt x="99" y="0"/>
                    <a:pt x="102" y="21"/>
                    <a:pt x="102" y="46"/>
                  </a:cubicBezTo>
                  <a:lnTo>
                    <a:pt x="102" y="115"/>
                  </a:lnTo>
                  <a:cubicBezTo>
                    <a:pt x="102" y="118"/>
                    <a:pt x="101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12723" name="Rectangle 947"/>
          <p:cNvSpPr>
            <a:spLocks noGrp="1" noChangeArrowheads="1"/>
          </p:cNvSpPr>
          <p:nvPr>
            <p:ph type="ctrTitle"/>
          </p:nvPr>
        </p:nvSpPr>
        <p:spPr>
          <a:xfrm>
            <a:off x="4859339" y="2197104"/>
            <a:ext cx="3816350" cy="141287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Click to edit Master title style</a:t>
            </a:r>
          </a:p>
        </p:txBody>
      </p:sp>
      <p:sp>
        <p:nvSpPr>
          <p:cNvPr id="1612724" name="Rectangle 948"/>
          <p:cNvSpPr>
            <a:spLocks noGrp="1" noChangeArrowheads="1"/>
          </p:cNvSpPr>
          <p:nvPr>
            <p:ph type="subTitle" idx="1"/>
          </p:nvPr>
        </p:nvSpPr>
        <p:spPr>
          <a:xfrm>
            <a:off x="4859339" y="3644900"/>
            <a:ext cx="3816350" cy="2528888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373656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3F24-3CFF-8642-8EF4-19F9D7155ED5}" type="slidenum">
              <a:rPr/>
              <a:pPr/>
              <a:t>‹#›</a:t>
            </a:fld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453339"/>
            <a:ext cx="4165600" cy="24622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1pPr>
            <a:lvl2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2pPr>
            <a:lvl3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3pPr>
            <a:lvl4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4pPr>
            <a:lvl5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5pPr>
          </a:lstStyle>
          <a:p>
            <a:pPr lvl="0"/>
            <a:r>
              <a:rPr lang="en-GB" dirty="0"/>
              <a:t>Climate-KIC UK CLC</a:t>
            </a:r>
            <a:endParaRPr lang="en-US" dirty="0"/>
          </a:p>
        </p:txBody>
      </p:sp>
      <p:sp>
        <p:nvSpPr>
          <p:cNvPr id="8" name="Text Placeholder 16"/>
          <p:cNvSpPr>
            <a:spLocks noGrp="1"/>
          </p:cNvSpPr>
          <p:nvPr userDrawn="1">
            <p:ph type="body" sz="quarter" idx="14"/>
          </p:nvPr>
        </p:nvSpPr>
        <p:spPr>
          <a:xfrm>
            <a:off x="457201" y="3621226"/>
            <a:ext cx="6582841" cy="2341393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rgbClr val="575757"/>
                </a:solidFill>
                <a:latin typeface="Arial"/>
                <a:cs typeface="Arial"/>
              </a:defRPr>
            </a:lvl1pPr>
          </a:lstStyle>
          <a:p>
            <a:r>
              <a:rPr lang="en-US" sz="1600" b="1" dirty="0"/>
              <a:t>Climate-KIC UK</a:t>
            </a:r>
          </a:p>
          <a:p>
            <a:r>
              <a:rPr lang="en-US" sz="1600" dirty="0"/>
              <a:t>Level 1, Faculty Building</a:t>
            </a:r>
          </a:p>
          <a:p>
            <a:r>
              <a:rPr lang="en-US" sz="1600" dirty="0"/>
              <a:t>Imperial College London</a:t>
            </a:r>
          </a:p>
          <a:p>
            <a:r>
              <a:rPr lang="en-US" sz="1600" dirty="0"/>
              <a:t>Exhibition Road</a:t>
            </a:r>
          </a:p>
          <a:p>
            <a:r>
              <a:rPr lang="en-US" sz="1600" dirty="0"/>
              <a:t>London SW7 2AZ</a:t>
            </a:r>
          </a:p>
          <a:p>
            <a:r>
              <a:rPr lang="en-US" sz="1600" dirty="0"/>
              <a:t>United Kingdom</a:t>
            </a:r>
          </a:p>
          <a:p>
            <a:endParaRPr lang="en-US" sz="1600" dirty="0"/>
          </a:p>
          <a:p>
            <a:r>
              <a:rPr lang="en-US" sz="1600" b="1" dirty="0" err="1"/>
              <a:t>www.climate-kic.org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708524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E1EFDC61-73B1-40F8-A6C7-BA71F53658F1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272762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3F8633B6-8CF3-4473-BB80-A9211EEC146D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889769"/>
      </p:ext>
    </p:extLst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8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8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823298D5-E61C-4731-9929-D6BB85D87B34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37491"/>
      </p:ext>
    </p:extLst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6476F708-723E-40E4-B9ED-C1A39D17687D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552305"/>
      </p:ext>
    </p:extLst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22755592-580A-46A1-B8A4-DB545B752C02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501859"/>
      </p:ext>
    </p:extLst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F02F2815-1658-413F-8E16-FA25E7881699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3282"/>
      </p:ext>
    </p:extLst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02EDC200-7591-4FB6-9D85-6CE2976D54D6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76409"/>
      </p:ext>
    </p:extLst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51FBB35D-FB39-4E1E-839D-1717C7707DE2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44396"/>
      </p:ext>
    </p:extLst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E5BFEEF2-44D2-4F89-A9FA-1850C67AF643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92533"/>
      </p:ext>
    </p:extLst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33379"/>
            <a:ext cx="2057400" cy="561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3379"/>
            <a:ext cx="6019800" cy="561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AED11B94-931B-4501-9AA4-16A4CB6CE1A2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75437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52F48-C7E5-4E62-A4C3-E0DC973DD4B8}" type="datetimeFigureOut">
              <a:rPr lang="en-US"/>
              <a:pPr>
                <a:defRPr/>
              </a:pPr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C815D-C441-4C0F-8638-EB016C0FF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19450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480-746F-6644-80E7-36DE544DEE4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0F01-D2DC-E84A-B36E-B0D9FD116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308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480-746F-6644-80E7-36DE544DEE4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0F01-D2DC-E84A-B36E-B0D9FD116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034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480-746F-6644-80E7-36DE544DEE4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0F01-D2DC-E84A-B36E-B0D9FD116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135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480-746F-6644-80E7-36DE544DEE4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0F01-D2DC-E84A-B36E-B0D9FD116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390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480-746F-6644-80E7-36DE544DEE4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0F01-D2DC-E84A-B36E-B0D9FD116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356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480-746F-6644-80E7-36DE544DEE4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0F01-D2DC-E84A-B36E-B0D9FD116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697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480-746F-6644-80E7-36DE544DEE4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0F01-D2DC-E84A-B36E-B0D9FD116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356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480-746F-6644-80E7-36DE544DEE4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0F01-D2DC-E84A-B36E-B0D9FD116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774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480-746F-6644-80E7-36DE544DEE4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0F01-D2DC-E84A-B36E-B0D9FD116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415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480-746F-6644-80E7-36DE544DEE4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0F01-D2DC-E84A-B36E-B0D9FD116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8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74138"/>
            <a:ext cx="5698067" cy="491067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1354658"/>
            <a:ext cx="3894666" cy="38101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2352-DC64-E843-94F0-F5B614095ABF}" type="slidenum">
              <a:rPr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64063" y="1465267"/>
            <a:ext cx="4038600" cy="4579937"/>
          </a:xfrm>
          <a:prstGeom prst="rect">
            <a:avLst/>
          </a:prstGeom>
          <a:noFill/>
          <a:ln w="6350" cmpd="sng">
            <a:solidFill>
              <a:srgbClr val="D9D9D9"/>
            </a:solidFill>
          </a:ln>
        </p:spPr>
        <p:txBody>
          <a:bodyPr vert="horz"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1964795"/>
            <a:ext cx="3894667" cy="1320272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rgbClr val="575757"/>
                </a:solidFill>
              </a:defRPr>
            </a:lvl1pPr>
          </a:lstStyle>
          <a:p>
            <a:pPr lvl="0"/>
            <a:r>
              <a:rPr lang="en-GB"/>
              <a:t>Body copy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4797152"/>
            <a:ext cx="3894666" cy="308248"/>
          </a:xfrm>
          <a:prstGeom prst="rect">
            <a:avLst/>
          </a:prstGeom>
        </p:spPr>
        <p:txBody>
          <a:bodyPr vert="horz"/>
          <a:lstStyle>
            <a:lvl1pPr>
              <a:defRPr sz="1000" baseline="0">
                <a:solidFill>
                  <a:srgbClr val="575757"/>
                </a:solidFill>
              </a:defRPr>
            </a:lvl1pPr>
          </a:lstStyle>
          <a:p>
            <a:pPr lvl="0"/>
            <a:r>
              <a:rPr lang="en-GB"/>
              <a:t>Reference text</a:t>
            </a:r>
            <a:endParaRPr lang="en-US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53339"/>
            <a:ext cx="4165600" cy="24622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1pPr>
            <a:lvl2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2pPr>
            <a:lvl3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3pPr>
            <a:lvl4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4pPr>
            <a:lvl5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5pPr>
          </a:lstStyle>
          <a:p>
            <a:pPr lvl="0"/>
            <a:r>
              <a:rPr lang="en-GB"/>
              <a:t>Presentation title | Section title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1" y="3285068"/>
            <a:ext cx="3894666" cy="1227666"/>
          </a:xfrm>
          <a:prstGeom prst="rect">
            <a:avLst/>
          </a:prstGeom>
        </p:spPr>
        <p:txBody>
          <a:bodyPr vert="horz"/>
          <a:lstStyle>
            <a:lvl1pPr marL="177800" indent="-177800">
              <a:buFont typeface="Arial"/>
              <a:buChar char="•"/>
              <a:defRPr sz="1600" b="0" i="0">
                <a:solidFill>
                  <a:srgbClr val="575757"/>
                </a:solidFill>
                <a:latin typeface="Arial MT"/>
                <a:cs typeface="Arial MT"/>
              </a:defRPr>
            </a:lvl1pPr>
            <a:lvl2pPr>
              <a:defRPr sz="1600" b="0" i="0">
                <a:solidFill>
                  <a:srgbClr val="575757"/>
                </a:solidFill>
                <a:latin typeface="Arial MT"/>
                <a:cs typeface="Arial MT"/>
              </a:defRPr>
            </a:lvl2pPr>
            <a:lvl3pPr>
              <a:defRPr sz="1600" b="0" i="0">
                <a:solidFill>
                  <a:srgbClr val="575757"/>
                </a:solidFill>
                <a:latin typeface="Arial MT"/>
                <a:cs typeface="Arial MT"/>
              </a:defRPr>
            </a:lvl3pPr>
            <a:lvl4pPr>
              <a:defRPr sz="1600" b="0" i="0">
                <a:solidFill>
                  <a:srgbClr val="575757"/>
                </a:solidFill>
                <a:latin typeface="Arial MT"/>
                <a:cs typeface="Arial MT"/>
              </a:defRPr>
            </a:lvl4pPr>
            <a:lvl5pPr>
              <a:defRPr sz="1600" b="0" i="0">
                <a:solidFill>
                  <a:srgbClr val="575757"/>
                </a:solidFill>
                <a:latin typeface="Arial MT"/>
                <a:cs typeface="Arial MT"/>
              </a:defRPr>
            </a:lvl5pPr>
          </a:lstStyle>
          <a:p>
            <a:pPr lvl="0"/>
            <a:r>
              <a:rPr lang="en-GB"/>
              <a:t>Bullet point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095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480-746F-6644-80E7-36DE544DEE4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0F01-D2DC-E84A-B36E-B0D9FD116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037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2" y="3975392"/>
            <a:ext cx="3649133" cy="1163876"/>
          </a:xfrm>
          <a:prstGeom prst="rect">
            <a:avLst/>
          </a:prstGeom>
        </p:spPr>
        <p:txBody>
          <a:bodyPr anchor="b"/>
          <a:lstStyle>
            <a:lvl1pPr algn="l">
              <a:defRPr sz="3400" b="0" i="0" baseline="0">
                <a:solidFill>
                  <a:srgbClr val="009EE3"/>
                </a:solidFill>
                <a:latin typeface="Arial MT"/>
                <a:cs typeface="Arial MT"/>
              </a:defRPr>
            </a:lvl1pPr>
          </a:lstStyle>
          <a:p>
            <a:r>
              <a:rPr lang="en-GB" dirty="0"/>
              <a:t>Climate-KIC</a:t>
            </a:r>
            <a:br>
              <a:rPr lang="en-GB" dirty="0"/>
            </a:br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55626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0" i="0">
                <a:solidFill>
                  <a:srgbClr val="575757"/>
                </a:solidFill>
                <a:latin typeface="Arial MT"/>
                <a:cs typeface="Arial 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Subhead copy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453339"/>
            <a:ext cx="4165600" cy="24622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="0" i="0" baseline="0">
                <a:solidFill>
                  <a:srgbClr val="575757"/>
                </a:solidFill>
                <a:latin typeface="Arial MT"/>
                <a:cs typeface="Arial MT"/>
              </a:defRPr>
            </a:lvl1pPr>
            <a:lvl2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2pPr>
            <a:lvl3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3pPr>
            <a:lvl4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4pPr>
            <a:lvl5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5pPr>
          </a:lstStyle>
          <a:p>
            <a:pPr lvl="0"/>
            <a:r>
              <a:rPr lang="en-GB" dirty="0"/>
              <a:t>Climate-KIC UK CLC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3340"/>
            <a:ext cx="2133600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1pPr>
          </a:lstStyle>
          <a:p>
            <a:fld id="{EB6976D8-619A-A249-B6BB-62EA716C57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6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702B2-4978-F64B-8F01-620B67DD56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4971" y="228600"/>
            <a:ext cx="5698067" cy="889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title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1354658"/>
            <a:ext cx="3894666" cy="38101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Subhead</a:t>
            </a:r>
            <a:endParaRPr lang="en-US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1964798"/>
            <a:ext cx="8229601" cy="2632605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rgbClr val="575757"/>
                </a:solidFill>
                <a:latin typeface="+mn-lt"/>
              </a:defRPr>
            </a:lvl1pPr>
          </a:lstStyle>
          <a:p>
            <a:pPr lvl="0"/>
            <a:r>
              <a:rPr lang="en-GB"/>
              <a:t>Body copy</a:t>
            </a:r>
            <a:endParaRPr lang="en-US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4797152"/>
            <a:ext cx="3894666" cy="308248"/>
          </a:xfrm>
          <a:prstGeom prst="rect">
            <a:avLst/>
          </a:prstGeom>
        </p:spPr>
        <p:txBody>
          <a:bodyPr vert="horz"/>
          <a:lstStyle>
            <a:lvl1pPr>
              <a:defRPr sz="1000" baseline="0">
                <a:solidFill>
                  <a:srgbClr val="575757"/>
                </a:solidFill>
              </a:defRPr>
            </a:lvl1pPr>
          </a:lstStyle>
          <a:p>
            <a:pPr lvl="0"/>
            <a:r>
              <a:rPr lang="en-GB"/>
              <a:t>Reference text</a:t>
            </a:r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453339"/>
            <a:ext cx="4165600" cy="24622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1pPr>
            <a:lvl2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2pPr>
            <a:lvl3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3pPr>
            <a:lvl4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4pPr>
            <a:lvl5pPr marL="0" indent="0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5pPr>
          </a:lstStyle>
          <a:p>
            <a:pPr lvl="0"/>
            <a:r>
              <a:rPr lang="en-GB"/>
              <a:t>Presentation title | Section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9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35915-4F8D-4FAC-9367-B02E668ED2D4}" type="datetimeFigureOut">
              <a:rPr lang="en-US"/>
              <a:pPr>
                <a:defRPr/>
              </a:pPr>
              <a:t>11/1/2019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15AD4-00FB-47DA-BCCD-54EF9BB3F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8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52F48-C7E5-4E62-A4C3-E0DC973DD4B8}" type="datetimeFigureOut">
              <a:rPr lang="en-US"/>
              <a:pPr>
                <a:defRPr/>
              </a:pPr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C815D-C441-4C0F-8638-EB016C0FF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0238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E597DAA8-5F3D-4CB1-BFDA-DE04FB1A9AF3}" type="datetimeFigureOut">
              <a:rPr lang="en-GB" smtClean="0"/>
              <a:pPr/>
              <a:t>01/11/2019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59E7-A14D-44CA-9C9F-13A40B8089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29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ection title slid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master logo_no activity 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69" y="4597404"/>
            <a:ext cx="1338579" cy="13385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69214" y="6453340"/>
            <a:ext cx="905933" cy="246221"/>
          </a:xfrm>
          <a:prstGeom prst="rect">
            <a:avLst/>
          </a:prstGeom>
          <a:noFill/>
        </p:spPr>
        <p:txBody>
          <a:bodyPr wrap="square" rIns="72000" rtlCol="0">
            <a:spAutoFit/>
          </a:bodyPr>
          <a:lstStyle/>
          <a:p>
            <a:pPr algn="r"/>
            <a:r>
              <a:rPr lang="en-US" sz="1000" b="0" i="0">
                <a:solidFill>
                  <a:srgbClr val="575757"/>
                </a:solidFill>
                <a:latin typeface="Arial MT"/>
                <a:cs typeface="Arial MT"/>
              </a:rPr>
              <a:t>Climate-KIC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3340"/>
            <a:ext cx="2133600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1pPr>
          </a:lstStyle>
          <a:p>
            <a:fld id="{96F30F01-D2DC-E84A-B36E-B0D9FD11661D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K text slid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3340"/>
            <a:ext cx="2133600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1pPr>
          </a:lstStyle>
          <a:p>
            <a:fld id="{E86702B2-4978-F64B-8F01-620B67DD5630}" type="slidenum">
              <a:rPr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69214" y="6453340"/>
            <a:ext cx="905933" cy="246221"/>
          </a:xfrm>
          <a:prstGeom prst="rect">
            <a:avLst/>
          </a:prstGeom>
          <a:noFill/>
        </p:spPr>
        <p:txBody>
          <a:bodyPr wrap="square" rIns="72000" rtlCol="0">
            <a:spAutoFit/>
          </a:bodyPr>
          <a:lstStyle/>
          <a:p>
            <a:pPr algn="r"/>
            <a:r>
              <a:rPr lang="en-US" sz="1000">
                <a:solidFill>
                  <a:srgbClr val="575757"/>
                </a:solidFill>
                <a:latin typeface="Arial MT"/>
                <a:cs typeface="Arial MT"/>
              </a:rPr>
              <a:t>Climate-KIC</a:t>
            </a:r>
          </a:p>
        </p:txBody>
      </p:sp>
    </p:spTree>
    <p:extLst>
      <p:ext uri="{BB962C8B-B14F-4D97-AF65-F5344CB8AC3E}">
        <p14:creationId xmlns:p14="http://schemas.microsoft.com/office/powerpoint/2010/main" val="375214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009EE3"/>
          </a:solidFill>
          <a:latin typeface="Arial MT"/>
          <a:ea typeface="+mj-ea"/>
          <a:cs typeface="Arial M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rgbClr val="009EE3"/>
          </a:solidFill>
          <a:latin typeface="Arial MT"/>
          <a:ea typeface="+mn-ea"/>
          <a:cs typeface="Arial MT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009EE3"/>
          </a:solidFill>
          <a:latin typeface="Arial MT"/>
          <a:ea typeface="+mn-ea"/>
          <a:cs typeface="Arial MT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009EE3"/>
          </a:solidFill>
          <a:latin typeface="Arial MT"/>
          <a:ea typeface="+mn-ea"/>
          <a:cs typeface="Arial MT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009EE3"/>
          </a:solidFill>
          <a:latin typeface="Arial MT"/>
          <a:ea typeface="+mn-ea"/>
          <a:cs typeface="Arial MT"/>
        </a:defRPr>
      </a:lvl4pPr>
      <a:lvl5pPr marL="0" indent="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009EE3"/>
          </a:solidFill>
          <a:latin typeface="Arial MT"/>
          <a:ea typeface="+mn-ea"/>
          <a:cs typeface="Arial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196978"/>
            <a:ext cx="82296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1610772" name="Rectangle 2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12740" y="6364292"/>
            <a:ext cx="2243137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2200">
                <a:solidFill>
                  <a:schemeClr val="tx2"/>
                </a:solidFill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3A6D8781-0B80-4DDE-8F99-4501A5669F00}" type="slidenum">
              <a:rPr lang="fr-FR" sz="1200" baseline="30000">
                <a:solidFill>
                  <a:srgbClr val="000000"/>
                </a:solidFill>
              </a:rPr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  <p:sp>
        <p:nvSpPr>
          <p:cNvPr id="1611658" name="Rectangle 906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33375"/>
            <a:ext cx="7715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Master title style</a:t>
            </a:r>
          </a:p>
        </p:txBody>
      </p:sp>
      <p:grpSp>
        <p:nvGrpSpPr>
          <p:cNvPr id="1029" name="Group 973"/>
          <p:cNvGrpSpPr>
            <a:grpSpLocks/>
          </p:cNvGrpSpPr>
          <p:nvPr userDrawn="1"/>
        </p:nvGrpSpPr>
        <p:grpSpPr bwMode="auto">
          <a:xfrm>
            <a:off x="6413500" y="6143625"/>
            <a:ext cx="2274888" cy="596900"/>
            <a:chOff x="4040" y="3870"/>
            <a:chExt cx="1433" cy="376"/>
          </a:xfrm>
        </p:grpSpPr>
        <p:sp>
          <p:nvSpPr>
            <p:cNvPr id="1030" name="Freeform 915"/>
            <p:cNvSpPr>
              <a:spLocks/>
            </p:cNvSpPr>
            <p:nvPr userDrawn="1"/>
          </p:nvSpPr>
          <p:spPr bwMode="gray">
            <a:xfrm>
              <a:off x="4849" y="4058"/>
              <a:ext cx="46" cy="73"/>
            </a:xfrm>
            <a:custGeom>
              <a:avLst/>
              <a:gdLst>
                <a:gd name="T0" fmla="*/ 0 w 63"/>
                <a:gd name="T1" fmla="*/ 1 h 101"/>
                <a:gd name="T2" fmla="*/ 1 w 63"/>
                <a:gd name="T3" fmla="*/ 0 h 101"/>
                <a:gd name="T4" fmla="*/ 31 w 63"/>
                <a:gd name="T5" fmla="*/ 0 h 101"/>
                <a:gd name="T6" fmla="*/ 33 w 63"/>
                <a:gd name="T7" fmla="*/ 1 h 101"/>
                <a:gd name="T8" fmla="*/ 33 w 63"/>
                <a:gd name="T9" fmla="*/ 7 h 101"/>
                <a:gd name="T10" fmla="*/ 31 w 63"/>
                <a:gd name="T11" fmla="*/ 8 h 101"/>
                <a:gd name="T12" fmla="*/ 9 w 63"/>
                <a:gd name="T13" fmla="*/ 8 h 101"/>
                <a:gd name="T14" fmla="*/ 9 w 63"/>
                <a:gd name="T15" fmla="*/ 22 h 101"/>
                <a:gd name="T16" fmla="*/ 29 w 63"/>
                <a:gd name="T17" fmla="*/ 22 h 101"/>
                <a:gd name="T18" fmla="*/ 31 w 63"/>
                <a:gd name="T19" fmla="*/ 23 h 101"/>
                <a:gd name="T20" fmla="*/ 31 w 63"/>
                <a:gd name="T21" fmla="*/ 27 h 101"/>
                <a:gd name="T22" fmla="*/ 29 w 63"/>
                <a:gd name="T23" fmla="*/ 29 h 101"/>
                <a:gd name="T24" fmla="*/ 9 w 63"/>
                <a:gd name="T25" fmla="*/ 29 h 101"/>
                <a:gd name="T26" fmla="*/ 9 w 63"/>
                <a:gd name="T27" fmla="*/ 45 h 101"/>
                <a:gd name="T28" fmla="*/ 32 w 63"/>
                <a:gd name="T29" fmla="*/ 45 h 101"/>
                <a:gd name="T30" fmla="*/ 34 w 63"/>
                <a:gd name="T31" fmla="*/ 46 h 101"/>
                <a:gd name="T32" fmla="*/ 34 w 63"/>
                <a:gd name="T33" fmla="*/ 51 h 101"/>
                <a:gd name="T34" fmla="*/ 32 w 63"/>
                <a:gd name="T35" fmla="*/ 53 h 101"/>
                <a:gd name="T36" fmla="*/ 1 w 63"/>
                <a:gd name="T37" fmla="*/ 53 h 101"/>
                <a:gd name="T38" fmla="*/ 0 w 63"/>
                <a:gd name="T39" fmla="*/ 51 h 101"/>
                <a:gd name="T40" fmla="*/ 0 w 63"/>
                <a:gd name="T41" fmla="*/ 1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3" h="101">
                  <a:moveTo>
                    <a:pt x="0" y="3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1" y="0"/>
                    <a:pt x="62" y="1"/>
                    <a:pt x="62" y="3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4"/>
                    <a:pt x="62" y="15"/>
                    <a:pt x="5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7" y="41"/>
                    <a:pt x="58" y="42"/>
                    <a:pt x="58" y="44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5"/>
                    <a:pt x="57" y="56"/>
                    <a:pt x="55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2" y="86"/>
                    <a:pt x="63" y="87"/>
                    <a:pt x="63" y="89"/>
                  </a:cubicBezTo>
                  <a:cubicBezTo>
                    <a:pt x="63" y="98"/>
                    <a:pt x="63" y="98"/>
                    <a:pt x="63" y="98"/>
                  </a:cubicBezTo>
                  <a:cubicBezTo>
                    <a:pt x="63" y="100"/>
                    <a:pt x="62" y="101"/>
                    <a:pt x="60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" y="101"/>
                    <a:pt x="0" y="100"/>
                    <a:pt x="0" y="9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31" name="Freeform 916"/>
            <p:cNvSpPr>
              <a:spLocks/>
            </p:cNvSpPr>
            <p:nvPr userDrawn="1"/>
          </p:nvSpPr>
          <p:spPr bwMode="gray">
            <a:xfrm>
              <a:off x="4905" y="4077"/>
              <a:ext cx="47" cy="54"/>
            </a:xfrm>
            <a:custGeom>
              <a:avLst/>
              <a:gdLst>
                <a:gd name="T0" fmla="*/ 33 w 65"/>
                <a:gd name="T1" fmla="*/ 38 h 76"/>
                <a:gd name="T2" fmla="*/ 27 w 65"/>
                <a:gd name="T3" fmla="*/ 38 h 76"/>
                <a:gd name="T4" fmla="*/ 25 w 65"/>
                <a:gd name="T5" fmla="*/ 36 h 76"/>
                <a:gd name="T6" fmla="*/ 25 w 65"/>
                <a:gd name="T7" fmla="*/ 34 h 76"/>
                <a:gd name="T8" fmla="*/ 25 w 65"/>
                <a:gd name="T9" fmla="*/ 34 h 76"/>
                <a:gd name="T10" fmla="*/ 12 w 65"/>
                <a:gd name="T11" fmla="*/ 38 h 76"/>
                <a:gd name="T12" fmla="*/ 0 w 65"/>
                <a:gd name="T13" fmla="*/ 24 h 76"/>
                <a:gd name="T14" fmla="*/ 0 w 65"/>
                <a:gd name="T15" fmla="*/ 1 h 76"/>
                <a:gd name="T16" fmla="*/ 1 w 65"/>
                <a:gd name="T17" fmla="*/ 0 h 76"/>
                <a:gd name="T18" fmla="*/ 7 w 65"/>
                <a:gd name="T19" fmla="*/ 0 h 76"/>
                <a:gd name="T20" fmla="*/ 9 w 65"/>
                <a:gd name="T21" fmla="*/ 1 h 76"/>
                <a:gd name="T22" fmla="*/ 9 w 65"/>
                <a:gd name="T23" fmla="*/ 23 h 76"/>
                <a:gd name="T24" fmla="*/ 14 w 65"/>
                <a:gd name="T25" fmla="*/ 31 h 76"/>
                <a:gd name="T26" fmla="*/ 25 w 65"/>
                <a:gd name="T27" fmla="*/ 27 h 76"/>
                <a:gd name="T28" fmla="*/ 25 w 65"/>
                <a:gd name="T29" fmla="*/ 1 h 76"/>
                <a:gd name="T30" fmla="*/ 27 w 65"/>
                <a:gd name="T31" fmla="*/ 0 h 76"/>
                <a:gd name="T32" fmla="*/ 33 w 65"/>
                <a:gd name="T33" fmla="*/ 0 h 76"/>
                <a:gd name="T34" fmla="*/ 34 w 65"/>
                <a:gd name="T35" fmla="*/ 1 h 76"/>
                <a:gd name="T36" fmla="*/ 34 w 65"/>
                <a:gd name="T37" fmla="*/ 36 h 76"/>
                <a:gd name="T38" fmla="*/ 33 w 65"/>
                <a:gd name="T39" fmla="*/ 38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5" h="76">
                  <a:moveTo>
                    <a:pt x="62" y="75"/>
                  </a:moveTo>
                  <a:cubicBezTo>
                    <a:pt x="51" y="75"/>
                    <a:pt x="51" y="75"/>
                    <a:pt x="51" y="75"/>
                  </a:cubicBezTo>
                  <a:cubicBezTo>
                    <a:pt x="49" y="75"/>
                    <a:pt x="48" y="74"/>
                    <a:pt x="48" y="72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2" y="71"/>
                    <a:pt x="31" y="76"/>
                    <a:pt x="22" y="76"/>
                  </a:cubicBezTo>
                  <a:cubicBezTo>
                    <a:pt x="2" y="76"/>
                    <a:pt x="0" y="64"/>
                    <a:pt x="0" y="4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6" y="2"/>
                    <a:pt x="16" y="3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55"/>
                    <a:pt x="18" y="61"/>
                    <a:pt x="27" y="61"/>
                  </a:cubicBezTo>
                  <a:cubicBezTo>
                    <a:pt x="34" y="61"/>
                    <a:pt x="44" y="56"/>
                    <a:pt x="48" y="5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9" y="0"/>
                    <a:pt x="5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3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65" y="74"/>
                    <a:pt x="64" y="75"/>
                    <a:pt x="62" y="7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32" name="Freeform 917"/>
            <p:cNvSpPr>
              <a:spLocks/>
            </p:cNvSpPr>
            <p:nvPr userDrawn="1"/>
          </p:nvSpPr>
          <p:spPr bwMode="gray">
            <a:xfrm>
              <a:off x="4966" y="4076"/>
              <a:ext cx="31" cy="55"/>
            </a:xfrm>
            <a:custGeom>
              <a:avLst/>
              <a:gdLst>
                <a:gd name="T0" fmla="*/ 8 w 44"/>
                <a:gd name="T1" fmla="*/ 38 h 76"/>
                <a:gd name="T2" fmla="*/ 6 w 44"/>
                <a:gd name="T3" fmla="*/ 40 h 76"/>
                <a:gd name="T4" fmla="*/ 1 w 44"/>
                <a:gd name="T5" fmla="*/ 40 h 76"/>
                <a:gd name="T6" fmla="*/ 0 w 44"/>
                <a:gd name="T7" fmla="*/ 38 h 76"/>
                <a:gd name="T8" fmla="*/ 0 w 44"/>
                <a:gd name="T9" fmla="*/ 2 h 76"/>
                <a:gd name="T10" fmla="*/ 1 w 44"/>
                <a:gd name="T11" fmla="*/ 1 h 76"/>
                <a:gd name="T12" fmla="*/ 6 w 44"/>
                <a:gd name="T13" fmla="*/ 1 h 76"/>
                <a:gd name="T14" fmla="*/ 8 w 44"/>
                <a:gd name="T15" fmla="*/ 2 h 76"/>
                <a:gd name="T16" fmla="*/ 8 w 44"/>
                <a:gd name="T17" fmla="*/ 6 h 76"/>
                <a:gd name="T18" fmla="*/ 8 w 44"/>
                <a:gd name="T19" fmla="*/ 6 h 76"/>
                <a:gd name="T20" fmla="*/ 19 w 44"/>
                <a:gd name="T21" fmla="*/ 1 h 76"/>
                <a:gd name="T22" fmla="*/ 21 w 44"/>
                <a:gd name="T23" fmla="*/ 1 h 76"/>
                <a:gd name="T24" fmla="*/ 22 w 44"/>
                <a:gd name="T25" fmla="*/ 7 h 76"/>
                <a:gd name="T26" fmla="*/ 20 w 44"/>
                <a:gd name="T27" fmla="*/ 9 h 76"/>
                <a:gd name="T28" fmla="*/ 8 w 44"/>
                <a:gd name="T29" fmla="*/ 12 h 76"/>
                <a:gd name="T30" fmla="*/ 8 w 44"/>
                <a:gd name="T31" fmla="*/ 38 h 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4" h="76">
                  <a:moveTo>
                    <a:pt x="16" y="73"/>
                  </a:moveTo>
                  <a:cubicBezTo>
                    <a:pt x="16" y="75"/>
                    <a:pt x="16" y="76"/>
                    <a:pt x="13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6" y="1"/>
                    <a:pt x="16" y="3"/>
                    <a:pt x="16" y="4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21" y="7"/>
                    <a:pt x="32" y="2"/>
                    <a:pt x="39" y="1"/>
                  </a:cubicBezTo>
                  <a:cubicBezTo>
                    <a:pt x="41" y="0"/>
                    <a:pt x="42" y="1"/>
                    <a:pt x="43" y="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6"/>
                    <a:pt x="44" y="17"/>
                    <a:pt x="41" y="17"/>
                  </a:cubicBezTo>
                  <a:cubicBezTo>
                    <a:pt x="32" y="19"/>
                    <a:pt x="22" y="22"/>
                    <a:pt x="16" y="24"/>
                  </a:cubicBezTo>
                  <a:lnTo>
                    <a:pt x="16" y="7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33" name="Freeform 918"/>
            <p:cNvSpPr>
              <a:spLocks noEditPoints="1"/>
            </p:cNvSpPr>
            <p:nvPr userDrawn="1"/>
          </p:nvSpPr>
          <p:spPr bwMode="gray">
            <a:xfrm>
              <a:off x="5002" y="4076"/>
              <a:ext cx="48" cy="55"/>
            </a:xfrm>
            <a:custGeom>
              <a:avLst/>
              <a:gdLst>
                <a:gd name="T0" fmla="*/ 17 w 66"/>
                <a:gd name="T1" fmla="*/ 39 h 77"/>
                <a:gd name="T2" fmla="*/ 0 w 66"/>
                <a:gd name="T3" fmla="*/ 19 h 77"/>
                <a:gd name="T4" fmla="*/ 17 w 66"/>
                <a:gd name="T5" fmla="*/ 0 h 77"/>
                <a:gd name="T6" fmla="*/ 35 w 66"/>
                <a:gd name="T7" fmla="*/ 19 h 77"/>
                <a:gd name="T8" fmla="*/ 17 w 66"/>
                <a:gd name="T9" fmla="*/ 39 h 77"/>
                <a:gd name="T10" fmla="*/ 17 w 66"/>
                <a:gd name="T11" fmla="*/ 8 h 77"/>
                <a:gd name="T12" fmla="*/ 9 w 66"/>
                <a:gd name="T13" fmla="*/ 20 h 77"/>
                <a:gd name="T14" fmla="*/ 17 w 66"/>
                <a:gd name="T15" fmla="*/ 32 h 77"/>
                <a:gd name="T16" fmla="*/ 26 w 66"/>
                <a:gd name="T17" fmla="*/ 20 h 77"/>
                <a:gd name="T18" fmla="*/ 17 w 66"/>
                <a:gd name="T19" fmla="*/ 8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" h="77">
                  <a:moveTo>
                    <a:pt x="32" y="77"/>
                  </a:moveTo>
                  <a:cubicBezTo>
                    <a:pt x="2" y="77"/>
                    <a:pt x="0" y="55"/>
                    <a:pt x="0" y="37"/>
                  </a:cubicBezTo>
                  <a:cubicBezTo>
                    <a:pt x="0" y="23"/>
                    <a:pt x="3" y="0"/>
                    <a:pt x="32" y="0"/>
                  </a:cubicBezTo>
                  <a:cubicBezTo>
                    <a:pt x="62" y="0"/>
                    <a:pt x="66" y="20"/>
                    <a:pt x="66" y="37"/>
                  </a:cubicBezTo>
                  <a:cubicBezTo>
                    <a:pt x="66" y="55"/>
                    <a:pt x="64" y="77"/>
                    <a:pt x="32" y="77"/>
                  </a:cubicBezTo>
                  <a:close/>
                  <a:moveTo>
                    <a:pt x="32" y="15"/>
                  </a:moveTo>
                  <a:cubicBezTo>
                    <a:pt x="19" y="15"/>
                    <a:pt x="16" y="23"/>
                    <a:pt x="16" y="39"/>
                  </a:cubicBezTo>
                  <a:cubicBezTo>
                    <a:pt x="16" y="55"/>
                    <a:pt x="19" y="63"/>
                    <a:pt x="32" y="63"/>
                  </a:cubicBezTo>
                  <a:cubicBezTo>
                    <a:pt x="46" y="63"/>
                    <a:pt x="49" y="55"/>
                    <a:pt x="49" y="39"/>
                  </a:cubicBezTo>
                  <a:cubicBezTo>
                    <a:pt x="49" y="22"/>
                    <a:pt x="46" y="15"/>
                    <a:pt x="32" y="1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34" name="Freeform 919"/>
            <p:cNvSpPr>
              <a:spLocks noEditPoints="1"/>
            </p:cNvSpPr>
            <p:nvPr userDrawn="1"/>
          </p:nvSpPr>
          <p:spPr bwMode="gray">
            <a:xfrm>
              <a:off x="5060" y="4076"/>
              <a:ext cx="47" cy="75"/>
            </a:xfrm>
            <a:custGeom>
              <a:avLst/>
              <a:gdLst>
                <a:gd name="T0" fmla="*/ 19 w 66"/>
                <a:gd name="T1" fmla="*/ 40 h 104"/>
                <a:gd name="T2" fmla="*/ 9 w 66"/>
                <a:gd name="T3" fmla="*/ 38 h 104"/>
                <a:gd name="T4" fmla="*/ 9 w 66"/>
                <a:gd name="T5" fmla="*/ 38 h 104"/>
                <a:gd name="T6" fmla="*/ 9 w 66"/>
                <a:gd name="T7" fmla="*/ 53 h 104"/>
                <a:gd name="T8" fmla="*/ 7 w 66"/>
                <a:gd name="T9" fmla="*/ 54 h 104"/>
                <a:gd name="T10" fmla="*/ 1 w 66"/>
                <a:gd name="T11" fmla="*/ 54 h 104"/>
                <a:gd name="T12" fmla="*/ 0 w 66"/>
                <a:gd name="T13" fmla="*/ 53 h 104"/>
                <a:gd name="T14" fmla="*/ 0 w 66"/>
                <a:gd name="T15" fmla="*/ 2 h 104"/>
                <a:gd name="T16" fmla="*/ 1 w 66"/>
                <a:gd name="T17" fmla="*/ 1 h 104"/>
                <a:gd name="T18" fmla="*/ 7 w 66"/>
                <a:gd name="T19" fmla="*/ 1 h 104"/>
                <a:gd name="T20" fmla="*/ 9 w 66"/>
                <a:gd name="T21" fmla="*/ 2 h 104"/>
                <a:gd name="T22" fmla="*/ 9 w 66"/>
                <a:gd name="T23" fmla="*/ 4 h 104"/>
                <a:gd name="T24" fmla="*/ 9 w 66"/>
                <a:gd name="T25" fmla="*/ 4 h 104"/>
                <a:gd name="T26" fmla="*/ 21 w 66"/>
                <a:gd name="T27" fmla="*/ 0 h 104"/>
                <a:gd name="T28" fmla="*/ 33 w 66"/>
                <a:gd name="T29" fmla="*/ 19 h 104"/>
                <a:gd name="T30" fmla="*/ 19 w 66"/>
                <a:gd name="T31" fmla="*/ 40 h 104"/>
                <a:gd name="T32" fmla="*/ 19 w 66"/>
                <a:gd name="T33" fmla="*/ 8 h 104"/>
                <a:gd name="T34" fmla="*/ 9 w 66"/>
                <a:gd name="T35" fmla="*/ 12 h 104"/>
                <a:gd name="T36" fmla="*/ 9 w 66"/>
                <a:gd name="T37" fmla="*/ 31 h 104"/>
                <a:gd name="T38" fmla="*/ 17 w 66"/>
                <a:gd name="T39" fmla="*/ 32 h 104"/>
                <a:gd name="T40" fmla="*/ 25 w 66"/>
                <a:gd name="T41" fmla="*/ 19 h 104"/>
                <a:gd name="T42" fmla="*/ 19 w 66"/>
                <a:gd name="T43" fmla="*/ 8 h 1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6" h="104">
                  <a:moveTo>
                    <a:pt x="36" y="77"/>
                  </a:moveTo>
                  <a:cubicBezTo>
                    <a:pt x="31" y="77"/>
                    <a:pt x="24" y="76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7" y="103"/>
                    <a:pt x="16" y="104"/>
                    <a:pt x="14" y="104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" y="104"/>
                    <a:pt x="0" y="103"/>
                    <a:pt x="0" y="10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1"/>
                    <a:pt x="17" y="3"/>
                    <a:pt x="17" y="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3" y="6"/>
                    <a:pt x="32" y="0"/>
                    <a:pt x="41" y="0"/>
                  </a:cubicBezTo>
                  <a:cubicBezTo>
                    <a:pt x="61" y="0"/>
                    <a:pt x="66" y="15"/>
                    <a:pt x="66" y="38"/>
                  </a:cubicBezTo>
                  <a:cubicBezTo>
                    <a:pt x="66" y="63"/>
                    <a:pt x="60" y="77"/>
                    <a:pt x="36" y="77"/>
                  </a:cubicBezTo>
                  <a:close/>
                  <a:moveTo>
                    <a:pt x="37" y="15"/>
                  </a:moveTo>
                  <a:cubicBezTo>
                    <a:pt x="31" y="15"/>
                    <a:pt x="21" y="20"/>
                    <a:pt x="17" y="22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24" y="62"/>
                    <a:pt x="29" y="63"/>
                    <a:pt x="34" y="63"/>
                  </a:cubicBezTo>
                  <a:cubicBezTo>
                    <a:pt x="45" y="63"/>
                    <a:pt x="49" y="57"/>
                    <a:pt x="49" y="38"/>
                  </a:cubicBezTo>
                  <a:cubicBezTo>
                    <a:pt x="49" y="19"/>
                    <a:pt x="45" y="15"/>
                    <a:pt x="37" y="1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35" name="Freeform 920"/>
            <p:cNvSpPr>
              <a:spLocks noEditPoints="1"/>
            </p:cNvSpPr>
            <p:nvPr userDrawn="1"/>
          </p:nvSpPr>
          <p:spPr bwMode="gray">
            <a:xfrm>
              <a:off x="5116" y="4076"/>
              <a:ext cx="46" cy="55"/>
            </a:xfrm>
            <a:custGeom>
              <a:avLst/>
              <a:gdLst>
                <a:gd name="T0" fmla="*/ 8 w 65"/>
                <a:gd name="T1" fmla="*/ 22 h 77"/>
                <a:gd name="T2" fmla="*/ 18 w 65"/>
                <a:gd name="T3" fmla="*/ 32 h 77"/>
                <a:gd name="T4" fmla="*/ 28 w 65"/>
                <a:gd name="T5" fmla="*/ 31 h 77"/>
                <a:gd name="T6" fmla="*/ 30 w 65"/>
                <a:gd name="T7" fmla="*/ 33 h 77"/>
                <a:gd name="T8" fmla="*/ 30 w 65"/>
                <a:gd name="T9" fmla="*/ 35 h 77"/>
                <a:gd name="T10" fmla="*/ 29 w 65"/>
                <a:gd name="T11" fmla="*/ 37 h 77"/>
                <a:gd name="T12" fmla="*/ 17 w 65"/>
                <a:gd name="T13" fmla="*/ 39 h 77"/>
                <a:gd name="T14" fmla="*/ 0 w 65"/>
                <a:gd name="T15" fmla="*/ 20 h 77"/>
                <a:gd name="T16" fmla="*/ 16 w 65"/>
                <a:gd name="T17" fmla="*/ 0 h 77"/>
                <a:gd name="T18" fmla="*/ 33 w 65"/>
                <a:gd name="T19" fmla="*/ 17 h 77"/>
                <a:gd name="T20" fmla="*/ 29 w 65"/>
                <a:gd name="T21" fmla="*/ 22 h 77"/>
                <a:gd name="T22" fmla="*/ 8 w 65"/>
                <a:gd name="T23" fmla="*/ 22 h 77"/>
                <a:gd name="T24" fmla="*/ 9 w 65"/>
                <a:gd name="T25" fmla="*/ 16 h 77"/>
                <a:gd name="T26" fmla="*/ 24 w 65"/>
                <a:gd name="T27" fmla="*/ 16 h 77"/>
                <a:gd name="T28" fmla="*/ 16 w 65"/>
                <a:gd name="T29" fmla="*/ 7 h 77"/>
                <a:gd name="T30" fmla="*/ 9 w 65"/>
                <a:gd name="T31" fmla="*/ 16 h 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5" h="77">
                  <a:moveTo>
                    <a:pt x="17" y="43"/>
                  </a:moveTo>
                  <a:cubicBezTo>
                    <a:pt x="18" y="59"/>
                    <a:pt x="23" y="63"/>
                    <a:pt x="36" y="63"/>
                  </a:cubicBezTo>
                  <a:cubicBezTo>
                    <a:pt x="41" y="63"/>
                    <a:pt x="50" y="62"/>
                    <a:pt x="56" y="61"/>
                  </a:cubicBezTo>
                  <a:cubicBezTo>
                    <a:pt x="58" y="61"/>
                    <a:pt x="59" y="61"/>
                    <a:pt x="60" y="6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71"/>
                    <a:pt x="61" y="72"/>
                    <a:pt x="58" y="73"/>
                  </a:cubicBezTo>
                  <a:cubicBezTo>
                    <a:pt x="52" y="76"/>
                    <a:pt x="41" y="77"/>
                    <a:pt x="34" y="77"/>
                  </a:cubicBezTo>
                  <a:cubicBezTo>
                    <a:pt x="5" y="77"/>
                    <a:pt x="0" y="59"/>
                    <a:pt x="0" y="39"/>
                  </a:cubicBezTo>
                  <a:cubicBezTo>
                    <a:pt x="0" y="24"/>
                    <a:pt x="3" y="0"/>
                    <a:pt x="33" y="0"/>
                  </a:cubicBezTo>
                  <a:cubicBezTo>
                    <a:pt x="60" y="0"/>
                    <a:pt x="65" y="18"/>
                    <a:pt x="65" y="34"/>
                  </a:cubicBezTo>
                  <a:cubicBezTo>
                    <a:pt x="65" y="39"/>
                    <a:pt x="64" y="43"/>
                    <a:pt x="58" y="43"/>
                  </a:cubicBezTo>
                  <a:lnTo>
                    <a:pt x="17" y="43"/>
                  </a:lnTo>
                  <a:close/>
                  <a:moveTo>
                    <a:pt x="18" y="32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48" y="23"/>
                    <a:pt x="45" y="14"/>
                    <a:pt x="33" y="14"/>
                  </a:cubicBezTo>
                  <a:cubicBezTo>
                    <a:pt x="21" y="14"/>
                    <a:pt x="18" y="20"/>
                    <a:pt x="18" y="32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36" name="Freeform 921"/>
            <p:cNvSpPr>
              <a:spLocks noEditPoints="1"/>
            </p:cNvSpPr>
            <p:nvPr userDrawn="1"/>
          </p:nvSpPr>
          <p:spPr bwMode="gray">
            <a:xfrm>
              <a:off x="5171" y="4076"/>
              <a:ext cx="52" cy="55"/>
            </a:xfrm>
            <a:custGeom>
              <a:avLst/>
              <a:gdLst>
                <a:gd name="T0" fmla="*/ 25 w 73"/>
                <a:gd name="T1" fmla="*/ 34 h 77"/>
                <a:gd name="T2" fmla="*/ 11 w 73"/>
                <a:gd name="T3" fmla="*/ 39 h 77"/>
                <a:gd name="T4" fmla="*/ 0 w 73"/>
                <a:gd name="T5" fmla="*/ 29 h 77"/>
                <a:gd name="T6" fmla="*/ 15 w 73"/>
                <a:gd name="T7" fmla="*/ 15 h 77"/>
                <a:gd name="T8" fmla="*/ 24 w 73"/>
                <a:gd name="T9" fmla="*/ 15 h 77"/>
                <a:gd name="T10" fmla="*/ 24 w 73"/>
                <a:gd name="T11" fmla="*/ 14 h 77"/>
                <a:gd name="T12" fmla="*/ 16 w 73"/>
                <a:gd name="T13" fmla="*/ 7 h 77"/>
                <a:gd name="T14" fmla="*/ 6 w 73"/>
                <a:gd name="T15" fmla="*/ 8 h 77"/>
                <a:gd name="T16" fmla="*/ 4 w 73"/>
                <a:gd name="T17" fmla="*/ 6 h 77"/>
                <a:gd name="T18" fmla="*/ 3 w 73"/>
                <a:gd name="T19" fmla="*/ 4 h 77"/>
                <a:gd name="T20" fmla="*/ 5 w 73"/>
                <a:gd name="T21" fmla="*/ 1 h 77"/>
                <a:gd name="T22" fmla="*/ 18 w 73"/>
                <a:gd name="T23" fmla="*/ 0 h 77"/>
                <a:gd name="T24" fmla="*/ 33 w 73"/>
                <a:gd name="T25" fmla="*/ 14 h 77"/>
                <a:gd name="T26" fmla="*/ 33 w 73"/>
                <a:gd name="T27" fmla="*/ 29 h 77"/>
                <a:gd name="T28" fmla="*/ 36 w 73"/>
                <a:gd name="T29" fmla="*/ 33 h 77"/>
                <a:gd name="T30" fmla="*/ 37 w 73"/>
                <a:gd name="T31" fmla="*/ 34 h 77"/>
                <a:gd name="T32" fmla="*/ 37 w 73"/>
                <a:gd name="T33" fmla="*/ 37 h 77"/>
                <a:gd name="T34" fmla="*/ 36 w 73"/>
                <a:gd name="T35" fmla="*/ 39 h 77"/>
                <a:gd name="T36" fmla="*/ 31 w 73"/>
                <a:gd name="T37" fmla="*/ 39 h 77"/>
                <a:gd name="T38" fmla="*/ 25 w 73"/>
                <a:gd name="T39" fmla="*/ 34 h 77"/>
                <a:gd name="T40" fmla="*/ 24 w 73"/>
                <a:gd name="T41" fmla="*/ 21 h 77"/>
                <a:gd name="T42" fmla="*/ 15 w 73"/>
                <a:gd name="T43" fmla="*/ 21 h 77"/>
                <a:gd name="T44" fmla="*/ 9 w 73"/>
                <a:gd name="T45" fmla="*/ 28 h 77"/>
                <a:gd name="T46" fmla="*/ 14 w 73"/>
                <a:gd name="T47" fmla="*/ 33 h 77"/>
                <a:gd name="T48" fmla="*/ 24 w 73"/>
                <a:gd name="T49" fmla="*/ 29 h 77"/>
                <a:gd name="T50" fmla="*/ 24 w 73"/>
                <a:gd name="T51" fmla="*/ 21 h 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3" h="77">
                  <a:moveTo>
                    <a:pt x="49" y="67"/>
                  </a:moveTo>
                  <a:cubicBezTo>
                    <a:pt x="41" y="73"/>
                    <a:pt x="31" y="77"/>
                    <a:pt x="21" y="77"/>
                  </a:cubicBezTo>
                  <a:cubicBezTo>
                    <a:pt x="5" y="77"/>
                    <a:pt x="0" y="68"/>
                    <a:pt x="0" y="56"/>
                  </a:cubicBezTo>
                  <a:cubicBezTo>
                    <a:pt x="0" y="38"/>
                    <a:pt x="10" y="30"/>
                    <a:pt x="29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17"/>
                    <a:pt x="45" y="14"/>
                    <a:pt x="32" y="14"/>
                  </a:cubicBezTo>
                  <a:cubicBezTo>
                    <a:pt x="27" y="14"/>
                    <a:pt x="18" y="15"/>
                    <a:pt x="12" y="15"/>
                  </a:cubicBezTo>
                  <a:cubicBezTo>
                    <a:pt x="9" y="16"/>
                    <a:pt x="8" y="16"/>
                    <a:pt x="8" y="13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6" y="5"/>
                    <a:pt x="10" y="3"/>
                  </a:cubicBezTo>
                  <a:cubicBezTo>
                    <a:pt x="16" y="1"/>
                    <a:pt x="28" y="0"/>
                    <a:pt x="35" y="0"/>
                  </a:cubicBezTo>
                  <a:cubicBezTo>
                    <a:pt x="62" y="0"/>
                    <a:pt x="65" y="11"/>
                    <a:pt x="65" y="28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5" y="63"/>
                    <a:pt x="66" y="63"/>
                    <a:pt x="70" y="64"/>
                  </a:cubicBezTo>
                  <a:cubicBezTo>
                    <a:pt x="73" y="64"/>
                    <a:pt x="73" y="65"/>
                    <a:pt x="73" y="66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3" y="74"/>
                    <a:pt x="72" y="75"/>
                    <a:pt x="70" y="76"/>
                  </a:cubicBezTo>
                  <a:cubicBezTo>
                    <a:pt x="67" y="76"/>
                    <a:pt x="65" y="77"/>
                    <a:pt x="62" y="77"/>
                  </a:cubicBezTo>
                  <a:cubicBezTo>
                    <a:pt x="55" y="77"/>
                    <a:pt x="51" y="75"/>
                    <a:pt x="49" y="67"/>
                  </a:cubicBezTo>
                  <a:close/>
                  <a:moveTo>
                    <a:pt x="48" y="42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22" y="42"/>
                    <a:pt x="17" y="45"/>
                    <a:pt x="17" y="55"/>
                  </a:cubicBezTo>
                  <a:cubicBezTo>
                    <a:pt x="17" y="61"/>
                    <a:pt x="19" y="64"/>
                    <a:pt x="27" y="64"/>
                  </a:cubicBezTo>
                  <a:cubicBezTo>
                    <a:pt x="33" y="64"/>
                    <a:pt x="42" y="60"/>
                    <a:pt x="48" y="56"/>
                  </a:cubicBezTo>
                  <a:lnTo>
                    <a:pt x="48" y="4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37" name="Freeform 922"/>
            <p:cNvSpPr>
              <a:spLocks/>
            </p:cNvSpPr>
            <p:nvPr userDrawn="1"/>
          </p:nvSpPr>
          <p:spPr bwMode="gray">
            <a:xfrm>
              <a:off x="5231" y="4076"/>
              <a:ext cx="46" cy="55"/>
            </a:xfrm>
            <a:custGeom>
              <a:avLst/>
              <a:gdLst>
                <a:gd name="T0" fmla="*/ 32 w 64"/>
                <a:gd name="T1" fmla="*/ 40 h 76"/>
                <a:gd name="T2" fmla="*/ 27 w 64"/>
                <a:gd name="T3" fmla="*/ 40 h 76"/>
                <a:gd name="T4" fmla="*/ 25 w 64"/>
                <a:gd name="T5" fmla="*/ 38 h 76"/>
                <a:gd name="T6" fmla="*/ 25 w 64"/>
                <a:gd name="T7" fmla="*/ 16 h 76"/>
                <a:gd name="T8" fmla="*/ 19 w 64"/>
                <a:gd name="T9" fmla="*/ 8 h 76"/>
                <a:gd name="T10" fmla="*/ 9 w 64"/>
                <a:gd name="T11" fmla="*/ 12 h 76"/>
                <a:gd name="T12" fmla="*/ 9 w 64"/>
                <a:gd name="T13" fmla="*/ 38 h 76"/>
                <a:gd name="T14" fmla="*/ 6 w 64"/>
                <a:gd name="T15" fmla="*/ 40 h 76"/>
                <a:gd name="T16" fmla="*/ 1 w 64"/>
                <a:gd name="T17" fmla="*/ 40 h 76"/>
                <a:gd name="T18" fmla="*/ 0 w 64"/>
                <a:gd name="T19" fmla="*/ 38 h 76"/>
                <a:gd name="T20" fmla="*/ 0 w 64"/>
                <a:gd name="T21" fmla="*/ 2 h 76"/>
                <a:gd name="T22" fmla="*/ 1 w 64"/>
                <a:gd name="T23" fmla="*/ 1 h 76"/>
                <a:gd name="T24" fmla="*/ 6 w 64"/>
                <a:gd name="T25" fmla="*/ 1 h 76"/>
                <a:gd name="T26" fmla="*/ 9 w 64"/>
                <a:gd name="T27" fmla="*/ 2 h 76"/>
                <a:gd name="T28" fmla="*/ 9 w 64"/>
                <a:gd name="T29" fmla="*/ 5 h 76"/>
                <a:gd name="T30" fmla="*/ 9 w 64"/>
                <a:gd name="T31" fmla="*/ 5 h 76"/>
                <a:gd name="T32" fmla="*/ 22 w 64"/>
                <a:gd name="T33" fmla="*/ 0 h 76"/>
                <a:gd name="T34" fmla="*/ 33 w 64"/>
                <a:gd name="T35" fmla="*/ 15 h 76"/>
                <a:gd name="T36" fmla="*/ 33 w 64"/>
                <a:gd name="T37" fmla="*/ 38 h 76"/>
                <a:gd name="T38" fmla="*/ 32 w 64"/>
                <a:gd name="T39" fmla="*/ 40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4" h="76">
                  <a:moveTo>
                    <a:pt x="62" y="76"/>
                  </a:moveTo>
                  <a:cubicBezTo>
                    <a:pt x="51" y="76"/>
                    <a:pt x="51" y="76"/>
                    <a:pt x="51" y="76"/>
                  </a:cubicBezTo>
                  <a:cubicBezTo>
                    <a:pt x="49" y="76"/>
                    <a:pt x="48" y="75"/>
                    <a:pt x="48" y="7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21"/>
                    <a:pt x="46" y="15"/>
                    <a:pt x="37" y="15"/>
                  </a:cubicBezTo>
                  <a:cubicBezTo>
                    <a:pt x="31" y="15"/>
                    <a:pt x="20" y="20"/>
                    <a:pt x="16" y="2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5"/>
                    <a:pt x="15" y="76"/>
                    <a:pt x="13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6" y="3"/>
                    <a:pt x="16" y="4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7" y="9"/>
                  </a:cubicBezTo>
                  <a:cubicBezTo>
                    <a:pt x="22" y="5"/>
                    <a:pt x="33" y="0"/>
                    <a:pt x="42" y="0"/>
                  </a:cubicBezTo>
                  <a:cubicBezTo>
                    <a:pt x="63" y="0"/>
                    <a:pt x="64" y="14"/>
                    <a:pt x="64" y="29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4" y="75"/>
                    <a:pt x="64" y="76"/>
                    <a:pt x="62" y="7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38" name="Freeform 923"/>
            <p:cNvSpPr>
              <a:spLocks/>
            </p:cNvSpPr>
            <p:nvPr userDrawn="1"/>
          </p:nvSpPr>
          <p:spPr bwMode="gray">
            <a:xfrm>
              <a:off x="4849" y="4172"/>
              <a:ext cx="53" cy="74"/>
            </a:xfrm>
            <a:custGeom>
              <a:avLst/>
              <a:gdLst>
                <a:gd name="T0" fmla="*/ 22 w 73"/>
                <a:gd name="T1" fmla="*/ 0 h 103"/>
                <a:gd name="T2" fmla="*/ 36 w 73"/>
                <a:gd name="T3" fmla="*/ 2 h 103"/>
                <a:gd name="T4" fmla="*/ 38 w 73"/>
                <a:gd name="T5" fmla="*/ 4 h 103"/>
                <a:gd name="T6" fmla="*/ 38 w 73"/>
                <a:gd name="T7" fmla="*/ 8 h 103"/>
                <a:gd name="T8" fmla="*/ 36 w 73"/>
                <a:gd name="T9" fmla="*/ 9 h 103"/>
                <a:gd name="T10" fmla="*/ 22 w 73"/>
                <a:gd name="T11" fmla="*/ 8 h 103"/>
                <a:gd name="T12" fmla="*/ 9 w 73"/>
                <a:gd name="T13" fmla="*/ 27 h 103"/>
                <a:gd name="T14" fmla="*/ 22 w 73"/>
                <a:gd name="T15" fmla="*/ 45 h 103"/>
                <a:gd name="T16" fmla="*/ 36 w 73"/>
                <a:gd name="T17" fmla="*/ 45 h 103"/>
                <a:gd name="T18" fmla="*/ 38 w 73"/>
                <a:gd name="T19" fmla="*/ 45 h 103"/>
                <a:gd name="T20" fmla="*/ 38 w 73"/>
                <a:gd name="T21" fmla="*/ 49 h 103"/>
                <a:gd name="T22" fmla="*/ 36 w 73"/>
                <a:gd name="T23" fmla="*/ 51 h 103"/>
                <a:gd name="T24" fmla="*/ 22 w 73"/>
                <a:gd name="T25" fmla="*/ 53 h 103"/>
                <a:gd name="T26" fmla="*/ 0 w 73"/>
                <a:gd name="T27" fmla="*/ 27 h 103"/>
                <a:gd name="T28" fmla="*/ 22 w 73"/>
                <a:gd name="T29" fmla="*/ 0 h 1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3" h="103">
                  <a:moveTo>
                    <a:pt x="41" y="0"/>
                  </a:moveTo>
                  <a:cubicBezTo>
                    <a:pt x="49" y="0"/>
                    <a:pt x="61" y="1"/>
                    <a:pt x="69" y="4"/>
                  </a:cubicBezTo>
                  <a:cubicBezTo>
                    <a:pt x="71" y="5"/>
                    <a:pt x="72" y="7"/>
                    <a:pt x="72" y="9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0" y="17"/>
                    <a:pt x="69" y="18"/>
                    <a:pt x="67" y="18"/>
                  </a:cubicBezTo>
                  <a:cubicBezTo>
                    <a:pt x="59" y="17"/>
                    <a:pt x="50" y="16"/>
                    <a:pt x="42" y="16"/>
                  </a:cubicBezTo>
                  <a:cubicBezTo>
                    <a:pt x="21" y="16"/>
                    <a:pt x="18" y="32"/>
                    <a:pt x="18" y="52"/>
                  </a:cubicBezTo>
                  <a:cubicBezTo>
                    <a:pt x="18" y="72"/>
                    <a:pt x="22" y="88"/>
                    <a:pt x="42" y="88"/>
                  </a:cubicBezTo>
                  <a:cubicBezTo>
                    <a:pt x="51" y="88"/>
                    <a:pt x="58" y="87"/>
                    <a:pt x="67" y="86"/>
                  </a:cubicBezTo>
                  <a:cubicBezTo>
                    <a:pt x="69" y="85"/>
                    <a:pt x="70" y="86"/>
                    <a:pt x="71" y="88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3" y="96"/>
                    <a:pt x="72" y="98"/>
                    <a:pt x="69" y="99"/>
                  </a:cubicBezTo>
                  <a:cubicBezTo>
                    <a:pt x="62" y="102"/>
                    <a:pt x="49" y="103"/>
                    <a:pt x="41" y="103"/>
                  </a:cubicBezTo>
                  <a:cubicBezTo>
                    <a:pt x="7" y="103"/>
                    <a:pt x="0" y="78"/>
                    <a:pt x="0" y="52"/>
                  </a:cubicBezTo>
                  <a:cubicBezTo>
                    <a:pt x="0" y="26"/>
                    <a:pt x="7" y="0"/>
                    <a:pt x="41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39" name="Freeform 924"/>
            <p:cNvSpPr>
              <a:spLocks noEditPoints="1"/>
            </p:cNvSpPr>
            <p:nvPr userDrawn="1"/>
          </p:nvSpPr>
          <p:spPr bwMode="gray">
            <a:xfrm>
              <a:off x="4909" y="4191"/>
              <a:ext cx="47" cy="55"/>
            </a:xfrm>
            <a:custGeom>
              <a:avLst/>
              <a:gdLst>
                <a:gd name="T0" fmla="*/ 16 w 66"/>
                <a:gd name="T1" fmla="*/ 39 h 77"/>
                <a:gd name="T2" fmla="*/ 0 w 66"/>
                <a:gd name="T3" fmla="*/ 19 h 77"/>
                <a:gd name="T4" fmla="*/ 16 w 66"/>
                <a:gd name="T5" fmla="*/ 0 h 77"/>
                <a:gd name="T6" fmla="*/ 33 w 66"/>
                <a:gd name="T7" fmla="*/ 19 h 77"/>
                <a:gd name="T8" fmla="*/ 16 w 66"/>
                <a:gd name="T9" fmla="*/ 39 h 77"/>
                <a:gd name="T10" fmla="*/ 17 w 66"/>
                <a:gd name="T11" fmla="*/ 8 h 77"/>
                <a:gd name="T12" fmla="*/ 9 w 66"/>
                <a:gd name="T13" fmla="*/ 20 h 77"/>
                <a:gd name="T14" fmla="*/ 16 w 66"/>
                <a:gd name="T15" fmla="*/ 32 h 77"/>
                <a:gd name="T16" fmla="*/ 25 w 66"/>
                <a:gd name="T17" fmla="*/ 20 h 77"/>
                <a:gd name="T18" fmla="*/ 17 w 66"/>
                <a:gd name="T19" fmla="*/ 8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" h="77">
                  <a:moveTo>
                    <a:pt x="32" y="77"/>
                  </a:moveTo>
                  <a:cubicBezTo>
                    <a:pt x="2" y="77"/>
                    <a:pt x="0" y="55"/>
                    <a:pt x="0" y="37"/>
                  </a:cubicBezTo>
                  <a:cubicBezTo>
                    <a:pt x="0" y="23"/>
                    <a:pt x="3" y="0"/>
                    <a:pt x="32" y="0"/>
                  </a:cubicBezTo>
                  <a:cubicBezTo>
                    <a:pt x="62" y="0"/>
                    <a:pt x="66" y="20"/>
                    <a:pt x="66" y="37"/>
                  </a:cubicBezTo>
                  <a:cubicBezTo>
                    <a:pt x="66" y="55"/>
                    <a:pt x="64" y="77"/>
                    <a:pt x="32" y="77"/>
                  </a:cubicBezTo>
                  <a:close/>
                  <a:moveTo>
                    <a:pt x="33" y="15"/>
                  </a:moveTo>
                  <a:cubicBezTo>
                    <a:pt x="20" y="15"/>
                    <a:pt x="17" y="23"/>
                    <a:pt x="17" y="39"/>
                  </a:cubicBezTo>
                  <a:cubicBezTo>
                    <a:pt x="17" y="55"/>
                    <a:pt x="20" y="63"/>
                    <a:pt x="32" y="63"/>
                  </a:cubicBezTo>
                  <a:cubicBezTo>
                    <a:pt x="46" y="63"/>
                    <a:pt x="49" y="55"/>
                    <a:pt x="49" y="39"/>
                  </a:cubicBezTo>
                  <a:cubicBezTo>
                    <a:pt x="49" y="22"/>
                    <a:pt x="46" y="15"/>
                    <a:pt x="33" y="1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40" name="Freeform 925"/>
            <p:cNvSpPr>
              <a:spLocks/>
            </p:cNvSpPr>
            <p:nvPr userDrawn="1"/>
          </p:nvSpPr>
          <p:spPr bwMode="gray">
            <a:xfrm>
              <a:off x="4967" y="4191"/>
              <a:ext cx="78" cy="55"/>
            </a:xfrm>
            <a:custGeom>
              <a:avLst/>
              <a:gdLst>
                <a:gd name="T0" fmla="*/ 54 w 109"/>
                <a:gd name="T1" fmla="*/ 40 h 76"/>
                <a:gd name="T2" fmla="*/ 49 w 109"/>
                <a:gd name="T3" fmla="*/ 40 h 76"/>
                <a:gd name="T4" fmla="*/ 47 w 109"/>
                <a:gd name="T5" fmla="*/ 38 h 76"/>
                <a:gd name="T6" fmla="*/ 47 w 109"/>
                <a:gd name="T7" fmla="*/ 16 h 76"/>
                <a:gd name="T8" fmla="*/ 42 w 109"/>
                <a:gd name="T9" fmla="*/ 8 h 76"/>
                <a:gd name="T10" fmla="*/ 31 w 109"/>
                <a:gd name="T11" fmla="*/ 12 h 76"/>
                <a:gd name="T12" fmla="*/ 32 w 109"/>
                <a:gd name="T13" fmla="*/ 16 h 76"/>
                <a:gd name="T14" fmla="*/ 32 w 109"/>
                <a:gd name="T15" fmla="*/ 38 h 76"/>
                <a:gd name="T16" fmla="*/ 31 w 109"/>
                <a:gd name="T17" fmla="*/ 40 h 76"/>
                <a:gd name="T18" fmla="*/ 25 w 109"/>
                <a:gd name="T19" fmla="*/ 40 h 76"/>
                <a:gd name="T20" fmla="*/ 24 w 109"/>
                <a:gd name="T21" fmla="*/ 38 h 76"/>
                <a:gd name="T22" fmla="*/ 24 w 109"/>
                <a:gd name="T23" fmla="*/ 15 h 76"/>
                <a:gd name="T24" fmla="*/ 19 w 109"/>
                <a:gd name="T25" fmla="*/ 8 h 76"/>
                <a:gd name="T26" fmla="*/ 8 w 109"/>
                <a:gd name="T27" fmla="*/ 12 h 76"/>
                <a:gd name="T28" fmla="*/ 8 w 109"/>
                <a:gd name="T29" fmla="*/ 38 h 76"/>
                <a:gd name="T30" fmla="*/ 6 w 109"/>
                <a:gd name="T31" fmla="*/ 40 h 76"/>
                <a:gd name="T32" fmla="*/ 1 w 109"/>
                <a:gd name="T33" fmla="*/ 40 h 76"/>
                <a:gd name="T34" fmla="*/ 0 w 109"/>
                <a:gd name="T35" fmla="*/ 38 h 76"/>
                <a:gd name="T36" fmla="*/ 0 w 109"/>
                <a:gd name="T37" fmla="*/ 2 h 76"/>
                <a:gd name="T38" fmla="*/ 1 w 109"/>
                <a:gd name="T39" fmla="*/ 1 h 76"/>
                <a:gd name="T40" fmla="*/ 6 w 109"/>
                <a:gd name="T41" fmla="*/ 1 h 76"/>
                <a:gd name="T42" fmla="*/ 8 w 109"/>
                <a:gd name="T43" fmla="*/ 2 h 76"/>
                <a:gd name="T44" fmla="*/ 8 w 109"/>
                <a:gd name="T45" fmla="*/ 5 h 76"/>
                <a:gd name="T46" fmla="*/ 8 w 109"/>
                <a:gd name="T47" fmla="*/ 5 h 76"/>
                <a:gd name="T48" fmla="*/ 20 w 109"/>
                <a:gd name="T49" fmla="*/ 0 h 76"/>
                <a:gd name="T50" fmla="*/ 31 w 109"/>
                <a:gd name="T51" fmla="*/ 6 h 76"/>
                <a:gd name="T52" fmla="*/ 44 w 109"/>
                <a:gd name="T53" fmla="*/ 0 h 76"/>
                <a:gd name="T54" fmla="*/ 56 w 109"/>
                <a:gd name="T55" fmla="*/ 14 h 76"/>
                <a:gd name="T56" fmla="*/ 56 w 109"/>
                <a:gd name="T57" fmla="*/ 38 h 76"/>
                <a:gd name="T58" fmla="*/ 54 w 109"/>
                <a:gd name="T59" fmla="*/ 40 h 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9" h="76">
                  <a:moveTo>
                    <a:pt x="106" y="76"/>
                  </a:moveTo>
                  <a:cubicBezTo>
                    <a:pt x="95" y="76"/>
                    <a:pt x="95" y="76"/>
                    <a:pt x="95" y="76"/>
                  </a:cubicBezTo>
                  <a:cubicBezTo>
                    <a:pt x="93" y="76"/>
                    <a:pt x="92" y="75"/>
                    <a:pt x="92" y="73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19"/>
                    <a:pt x="89" y="15"/>
                    <a:pt x="82" y="15"/>
                  </a:cubicBezTo>
                  <a:cubicBezTo>
                    <a:pt x="76" y="15"/>
                    <a:pt x="67" y="20"/>
                    <a:pt x="62" y="22"/>
                  </a:cubicBezTo>
                  <a:cubicBezTo>
                    <a:pt x="62" y="24"/>
                    <a:pt x="63" y="27"/>
                    <a:pt x="63" y="30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5"/>
                    <a:pt x="62" y="76"/>
                    <a:pt x="60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7" y="76"/>
                    <a:pt x="46" y="75"/>
                    <a:pt x="46" y="73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0"/>
                    <a:pt x="44" y="15"/>
                    <a:pt x="36" y="15"/>
                  </a:cubicBezTo>
                  <a:cubicBezTo>
                    <a:pt x="31" y="15"/>
                    <a:pt x="22" y="19"/>
                    <a:pt x="16" y="2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5"/>
                    <a:pt x="16" y="76"/>
                    <a:pt x="13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6" y="1"/>
                    <a:pt x="16" y="3"/>
                    <a:pt x="16" y="4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2" y="5"/>
                    <a:pt x="31" y="0"/>
                    <a:pt x="39" y="0"/>
                  </a:cubicBezTo>
                  <a:cubicBezTo>
                    <a:pt x="48" y="0"/>
                    <a:pt x="55" y="2"/>
                    <a:pt x="60" y="11"/>
                  </a:cubicBezTo>
                  <a:cubicBezTo>
                    <a:pt x="68" y="5"/>
                    <a:pt x="77" y="0"/>
                    <a:pt x="87" y="0"/>
                  </a:cubicBezTo>
                  <a:cubicBezTo>
                    <a:pt x="107" y="0"/>
                    <a:pt x="109" y="13"/>
                    <a:pt x="109" y="28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5"/>
                    <a:pt x="108" y="76"/>
                    <a:pt x="106" y="7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41" name="Freeform 926"/>
            <p:cNvSpPr>
              <a:spLocks/>
            </p:cNvSpPr>
            <p:nvPr userDrawn="1"/>
          </p:nvSpPr>
          <p:spPr bwMode="gray">
            <a:xfrm>
              <a:off x="5057" y="4191"/>
              <a:ext cx="78" cy="55"/>
            </a:xfrm>
            <a:custGeom>
              <a:avLst/>
              <a:gdLst>
                <a:gd name="T0" fmla="*/ 54 w 109"/>
                <a:gd name="T1" fmla="*/ 40 h 76"/>
                <a:gd name="T2" fmla="*/ 49 w 109"/>
                <a:gd name="T3" fmla="*/ 40 h 76"/>
                <a:gd name="T4" fmla="*/ 47 w 109"/>
                <a:gd name="T5" fmla="*/ 38 h 76"/>
                <a:gd name="T6" fmla="*/ 47 w 109"/>
                <a:gd name="T7" fmla="*/ 16 h 76"/>
                <a:gd name="T8" fmla="*/ 42 w 109"/>
                <a:gd name="T9" fmla="*/ 8 h 76"/>
                <a:gd name="T10" fmla="*/ 32 w 109"/>
                <a:gd name="T11" fmla="*/ 12 h 76"/>
                <a:gd name="T12" fmla="*/ 32 w 109"/>
                <a:gd name="T13" fmla="*/ 16 h 76"/>
                <a:gd name="T14" fmla="*/ 32 w 109"/>
                <a:gd name="T15" fmla="*/ 38 h 76"/>
                <a:gd name="T16" fmla="*/ 31 w 109"/>
                <a:gd name="T17" fmla="*/ 40 h 76"/>
                <a:gd name="T18" fmla="*/ 25 w 109"/>
                <a:gd name="T19" fmla="*/ 40 h 76"/>
                <a:gd name="T20" fmla="*/ 24 w 109"/>
                <a:gd name="T21" fmla="*/ 38 h 76"/>
                <a:gd name="T22" fmla="*/ 24 w 109"/>
                <a:gd name="T23" fmla="*/ 15 h 76"/>
                <a:gd name="T24" fmla="*/ 19 w 109"/>
                <a:gd name="T25" fmla="*/ 8 h 76"/>
                <a:gd name="T26" fmla="*/ 9 w 109"/>
                <a:gd name="T27" fmla="*/ 12 h 76"/>
                <a:gd name="T28" fmla="*/ 9 w 109"/>
                <a:gd name="T29" fmla="*/ 38 h 76"/>
                <a:gd name="T30" fmla="*/ 7 w 109"/>
                <a:gd name="T31" fmla="*/ 40 h 76"/>
                <a:gd name="T32" fmla="*/ 1 w 109"/>
                <a:gd name="T33" fmla="*/ 40 h 76"/>
                <a:gd name="T34" fmla="*/ 0 w 109"/>
                <a:gd name="T35" fmla="*/ 38 h 76"/>
                <a:gd name="T36" fmla="*/ 0 w 109"/>
                <a:gd name="T37" fmla="*/ 2 h 76"/>
                <a:gd name="T38" fmla="*/ 1 w 109"/>
                <a:gd name="T39" fmla="*/ 1 h 76"/>
                <a:gd name="T40" fmla="*/ 7 w 109"/>
                <a:gd name="T41" fmla="*/ 1 h 76"/>
                <a:gd name="T42" fmla="*/ 9 w 109"/>
                <a:gd name="T43" fmla="*/ 2 h 76"/>
                <a:gd name="T44" fmla="*/ 9 w 109"/>
                <a:gd name="T45" fmla="*/ 5 h 76"/>
                <a:gd name="T46" fmla="*/ 9 w 109"/>
                <a:gd name="T47" fmla="*/ 5 h 76"/>
                <a:gd name="T48" fmla="*/ 20 w 109"/>
                <a:gd name="T49" fmla="*/ 0 h 76"/>
                <a:gd name="T50" fmla="*/ 31 w 109"/>
                <a:gd name="T51" fmla="*/ 6 h 76"/>
                <a:gd name="T52" fmla="*/ 44 w 109"/>
                <a:gd name="T53" fmla="*/ 0 h 76"/>
                <a:gd name="T54" fmla="*/ 56 w 109"/>
                <a:gd name="T55" fmla="*/ 14 h 76"/>
                <a:gd name="T56" fmla="*/ 56 w 109"/>
                <a:gd name="T57" fmla="*/ 38 h 76"/>
                <a:gd name="T58" fmla="*/ 54 w 109"/>
                <a:gd name="T59" fmla="*/ 40 h 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9" h="76">
                  <a:moveTo>
                    <a:pt x="106" y="76"/>
                  </a:moveTo>
                  <a:cubicBezTo>
                    <a:pt x="95" y="76"/>
                    <a:pt x="95" y="76"/>
                    <a:pt x="95" y="76"/>
                  </a:cubicBezTo>
                  <a:cubicBezTo>
                    <a:pt x="93" y="76"/>
                    <a:pt x="92" y="75"/>
                    <a:pt x="92" y="73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19"/>
                    <a:pt x="90" y="15"/>
                    <a:pt x="82" y="15"/>
                  </a:cubicBezTo>
                  <a:cubicBezTo>
                    <a:pt x="76" y="15"/>
                    <a:pt x="67" y="20"/>
                    <a:pt x="63" y="22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5"/>
                    <a:pt x="62" y="76"/>
                    <a:pt x="60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7" y="76"/>
                    <a:pt x="46" y="75"/>
                    <a:pt x="46" y="73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0"/>
                    <a:pt x="44" y="15"/>
                    <a:pt x="36" y="15"/>
                  </a:cubicBezTo>
                  <a:cubicBezTo>
                    <a:pt x="31" y="15"/>
                    <a:pt x="22" y="19"/>
                    <a:pt x="17" y="22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75"/>
                    <a:pt x="16" y="76"/>
                    <a:pt x="14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1" y="76"/>
                    <a:pt x="0" y="75"/>
                    <a:pt x="0" y="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1"/>
                    <a:pt x="17" y="3"/>
                    <a:pt x="17" y="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3" y="5"/>
                    <a:pt x="31" y="0"/>
                    <a:pt x="39" y="0"/>
                  </a:cubicBezTo>
                  <a:cubicBezTo>
                    <a:pt x="48" y="0"/>
                    <a:pt x="55" y="2"/>
                    <a:pt x="60" y="11"/>
                  </a:cubicBezTo>
                  <a:cubicBezTo>
                    <a:pt x="68" y="5"/>
                    <a:pt x="77" y="0"/>
                    <a:pt x="87" y="0"/>
                  </a:cubicBezTo>
                  <a:cubicBezTo>
                    <a:pt x="107" y="0"/>
                    <a:pt x="109" y="13"/>
                    <a:pt x="109" y="28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5"/>
                    <a:pt x="108" y="76"/>
                    <a:pt x="106" y="7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42" name="Freeform 927"/>
            <p:cNvSpPr>
              <a:spLocks noEditPoints="1"/>
            </p:cNvSpPr>
            <p:nvPr userDrawn="1"/>
          </p:nvSpPr>
          <p:spPr bwMode="gray">
            <a:xfrm>
              <a:off x="5148" y="4172"/>
              <a:ext cx="13" cy="74"/>
            </a:xfrm>
            <a:custGeom>
              <a:avLst/>
              <a:gdLst>
                <a:gd name="T0" fmla="*/ 5 w 18"/>
                <a:gd name="T1" fmla="*/ 9 h 103"/>
                <a:gd name="T2" fmla="*/ 0 w 18"/>
                <a:gd name="T3" fmla="*/ 4 h 103"/>
                <a:gd name="T4" fmla="*/ 5 w 18"/>
                <a:gd name="T5" fmla="*/ 0 h 103"/>
                <a:gd name="T6" fmla="*/ 9 w 18"/>
                <a:gd name="T7" fmla="*/ 4 h 103"/>
                <a:gd name="T8" fmla="*/ 5 w 18"/>
                <a:gd name="T9" fmla="*/ 9 h 103"/>
                <a:gd name="T10" fmla="*/ 9 w 18"/>
                <a:gd name="T11" fmla="*/ 52 h 103"/>
                <a:gd name="T12" fmla="*/ 7 w 18"/>
                <a:gd name="T13" fmla="*/ 53 h 103"/>
                <a:gd name="T14" fmla="*/ 2 w 18"/>
                <a:gd name="T15" fmla="*/ 53 h 103"/>
                <a:gd name="T16" fmla="*/ 1 w 18"/>
                <a:gd name="T17" fmla="*/ 52 h 103"/>
                <a:gd name="T18" fmla="*/ 1 w 18"/>
                <a:gd name="T19" fmla="*/ 16 h 103"/>
                <a:gd name="T20" fmla="*/ 2 w 18"/>
                <a:gd name="T21" fmla="*/ 14 h 103"/>
                <a:gd name="T22" fmla="*/ 7 w 18"/>
                <a:gd name="T23" fmla="*/ 14 h 103"/>
                <a:gd name="T24" fmla="*/ 9 w 18"/>
                <a:gd name="T25" fmla="*/ 16 h 103"/>
                <a:gd name="T26" fmla="*/ 9 w 18"/>
                <a:gd name="T27" fmla="*/ 52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" h="103">
                  <a:moveTo>
                    <a:pt x="9" y="18"/>
                  </a:moveTo>
                  <a:cubicBezTo>
                    <a:pt x="1" y="18"/>
                    <a:pt x="0" y="13"/>
                    <a:pt x="0" y="9"/>
                  </a:cubicBezTo>
                  <a:cubicBezTo>
                    <a:pt x="0" y="4"/>
                    <a:pt x="2" y="0"/>
                    <a:pt x="9" y="0"/>
                  </a:cubicBezTo>
                  <a:cubicBezTo>
                    <a:pt x="16" y="0"/>
                    <a:pt x="18" y="4"/>
                    <a:pt x="18" y="9"/>
                  </a:cubicBezTo>
                  <a:cubicBezTo>
                    <a:pt x="18" y="13"/>
                    <a:pt x="17" y="18"/>
                    <a:pt x="9" y="18"/>
                  </a:cubicBezTo>
                  <a:close/>
                  <a:moveTo>
                    <a:pt x="17" y="100"/>
                  </a:moveTo>
                  <a:cubicBezTo>
                    <a:pt x="17" y="102"/>
                    <a:pt x="16" y="103"/>
                    <a:pt x="1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1" y="103"/>
                    <a:pt x="1" y="102"/>
                    <a:pt x="1" y="10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9"/>
                    <a:pt x="1" y="28"/>
                    <a:pt x="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6" y="28"/>
                    <a:pt x="17" y="30"/>
                    <a:pt x="17" y="31"/>
                  </a:cubicBezTo>
                  <a:lnTo>
                    <a:pt x="17" y="10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43" name="Freeform 928"/>
            <p:cNvSpPr>
              <a:spLocks/>
            </p:cNvSpPr>
            <p:nvPr userDrawn="1"/>
          </p:nvSpPr>
          <p:spPr bwMode="gray">
            <a:xfrm>
              <a:off x="5172" y="4191"/>
              <a:ext cx="42" cy="55"/>
            </a:xfrm>
            <a:custGeom>
              <a:avLst/>
              <a:gdLst>
                <a:gd name="T0" fmla="*/ 14 w 58"/>
                <a:gd name="T1" fmla="*/ 39 h 77"/>
                <a:gd name="T2" fmla="*/ 1 w 58"/>
                <a:gd name="T3" fmla="*/ 38 h 77"/>
                <a:gd name="T4" fmla="*/ 0 w 58"/>
                <a:gd name="T5" fmla="*/ 35 h 77"/>
                <a:gd name="T6" fmla="*/ 1 w 58"/>
                <a:gd name="T7" fmla="*/ 33 h 77"/>
                <a:gd name="T8" fmla="*/ 3 w 58"/>
                <a:gd name="T9" fmla="*/ 31 h 77"/>
                <a:gd name="T10" fmla="*/ 14 w 58"/>
                <a:gd name="T11" fmla="*/ 32 h 77"/>
                <a:gd name="T12" fmla="*/ 21 w 58"/>
                <a:gd name="T13" fmla="*/ 28 h 77"/>
                <a:gd name="T14" fmla="*/ 14 w 58"/>
                <a:gd name="T15" fmla="*/ 23 h 77"/>
                <a:gd name="T16" fmla="*/ 0 w 58"/>
                <a:gd name="T17" fmla="*/ 11 h 77"/>
                <a:gd name="T18" fmla="*/ 15 w 58"/>
                <a:gd name="T19" fmla="*/ 0 h 77"/>
                <a:gd name="T20" fmla="*/ 28 w 58"/>
                <a:gd name="T21" fmla="*/ 1 h 77"/>
                <a:gd name="T22" fmla="*/ 29 w 58"/>
                <a:gd name="T23" fmla="*/ 4 h 77"/>
                <a:gd name="T24" fmla="*/ 28 w 58"/>
                <a:gd name="T25" fmla="*/ 6 h 77"/>
                <a:gd name="T26" fmla="*/ 26 w 58"/>
                <a:gd name="T27" fmla="*/ 8 h 77"/>
                <a:gd name="T28" fmla="*/ 15 w 58"/>
                <a:gd name="T29" fmla="*/ 7 h 77"/>
                <a:gd name="T30" fmla="*/ 9 w 58"/>
                <a:gd name="T31" fmla="*/ 11 h 77"/>
                <a:gd name="T32" fmla="*/ 16 w 58"/>
                <a:gd name="T33" fmla="*/ 15 h 77"/>
                <a:gd name="T34" fmla="*/ 30 w 58"/>
                <a:gd name="T35" fmla="*/ 28 h 77"/>
                <a:gd name="T36" fmla="*/ 14 w 58"/>
                <a:gd name="T37" fmla="*/ 39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77">
                  <a:moveTo>
                    <a:pt x="27" y="77"/>
                  </a:moveTo>
                  <a:cubicBezTo>
                    <a:pt x="19" y="77"/>
                    <a:pt x="9" y="76"/>
                    <a:pt x="3" y="74"/>
                  </a:cubicBezTo>
                  <a:cubicBezTo>
                    <a:pt x="0" y="73"/>
                    <a:pt x="0" y="71"/>
                    <a:pt x="0" y="69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2" y="61"/>
                    <a:pt x="3" y="61"/>
                    <a:pt x="5" y="61"/>
                  </a:cubicBezTo>
                  <a:cubicBezTo>
                    <a:pt x="12" y="63"/>
                    <a:pt x="22" y="63"/>
                    <a:pt x="27" y="63"/>
                  </a:cubicBezTo>
                  <a:cubicBezTo>
                    <a:pt x="36" y="63"/>
                    <a:pt x="40" y="61"/>
                    <a:pt x="40" y="55"/>
                  </a:cubicBezTo>
                  <a:cubicBezTo>
                    <a:pt x="40" y="48"/>
                    <a:pt x="38" y="46"/>
                    <a:pt x="28" y="45"/>
                  </a:cubicBezTo>
                  <a:cubicBezTo>
                    <a:pt x="13" y="43"/>
                    <a:pt x="0" y="39"/>
                    <a:pt x="0" y="23"/>
                  </a:cubicBezTo>
                  <a:cubicBezTo>
                    <a:pt x="0" y="8"/>
                    <a:pt x="12" y="0"/>
                    <a:pt x="29" y="0"/>
                  </a:cubicBezTo>
                  <a:cubicBezTo>
                    <a:pt x="35" y="0"/>
                    <a:pt x="46" y="1"/>
                    <a:pt x="52" y="3"/>
                  </a:cubicBezTo>
                  <a:cubicBezTo>
                    <a:pt x="55" y="4"/>
                    <a:pt x="56" y="6"/>
                    <a:pt x="55" y="8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5"/>
                    <a:pt x="53" y="16"/>
                    <a:pt x="50" y="15"/>
                  </a:cubicBezTo>
                  <a:cubicBezTo>
                    <a:pt x="43" y="15"/>
                    <a:pt x="35" y="14"/>
                    <a:pt x="29" y="14"/>
                  </a:cubicBezTo>
                  <a:cubicBezTo>
                    <a:pt x="19" y="14"/>
                    <a:pt x="17" y="17"/>
                    <a:pt x="17" y="22"/>
                  </a:cubicBezTo>
                  <a:cubicBezTo>
                    <a:pt x="17" y="28"/>
                    <a:pt x="21" y="29"/>
                    <a:pt x="30" y="30"/>
                  </a:cubicBezTo>
                  <a:cubicBezTo>
                    <a:pt x="44" y="33"/>
                    <a:pt x="58" y="35"/>
                    <a:pt x="58" y="54"/>
                  </a:cubicBezTo>
                  <a:cubicBezTo>
                    <a:pt x="58" y="71"/>
                    <a:pt x="42" y="77"/>
                    <a:pt x="27" y="77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44" name="Freeform 929"/>
            <p:cNvSpPr>
              <a:spLocks/>
            </p:cNvSpPr>
            <p:nvPr userDrawn="1"/>
          </p:nvSpPr>
          <p:spPr bwMode="gray">
            <a:xfrm>
              <a:off x="5222" y="4191"/>
              <a:ext cx="41" cy="55"/>
            </a:xfrm>
            <a:custGeom>
              <a:avLst/>
              <a:gdLst>
                <a:gd name="T0" fmla="*/ 14 w 58"/>
                <a:gd name="T1" fmla="*/ 39 h 77"/>
                <a:gd name="T2" fmla="*/ 2 w 58"/>
                <a:gd name="T3" fmla="*/ 38 h 77"/>
                <a:gd name="T4" fmla="*/ 1 w 58"/>
                <a:gd name="T5" fmla="*/ 35 h 77"/>
                <a:gd name="T6" fmla="*/ 1 w 58"/>
                <a:gd name="T7" fmla="*/ 33 h 77"/>
                <a:gd name="T8" fmla="*/ 3 w 58"/>
                <a:gd name="T9" fmla="*/ 31 h 77"/>
                <a:gd name="T10" fmla="*/ 13 w 58"/>
                <a:gd name="T11" fmla="*/ 32 h 77"/>
                <a:gd name="T12" fmla="*/ 21 w 58"/>
                <a:gd name="T13" fmla="*/ 28 h 77"/>
                <a:gd name="T14" fmla="*/ 15 w 58"/>
                <a:gd name="T15" fmla="*/ 23 h 77"/>
                <a:gd name="T16" fmla="*/ 1 w 58"/>
                <a:gd name="T17" fmla="*/ 11 h 77"/>
                <a:gd name="T18" fmla="*/ 15 w 58"/>
                <a:gd name="T19" fmla="*/ 0 h 77"/>
                <a:gd name="T20" fmla="*/ 26 w 58"/>
                <a:gd name="T21" fmla="*/ 1 h 77"/>
                <a:gd name="T22" fmla="*/ 28 w 58"/>
                <a:gd name="T23" fmla="*/ 4 h 77"/>
                <a:gd name="T24" fmla="*/ 28 w 58"/>
                <a:gd name="T25" fmla="*/ 6 h 77"/>
                <a:gd name="T26" fmla="*/ 25 w 58"/>
                <a:gd name="T27" fmla="*/ 8 h 77"/>
                <a:gd name="T28" fmla="*/ 15 w 58"/>
                <a:gd name="T29" fmla="*/ 7 h 77"/>
                <a:gd name="T30" fmla="*/ 9 w 58"/>
                <a:gd name="T31" fmla="*/ 11 h 77"/>
                <a:gd name="T32" fmla="*/ 16 w 58"/>
                <a:gd name="T33" fmla="*/ 15 h 77"/>
                <a:gd name="T34" fmla="*/ 29 w 58"/>
                <a:gd name="T35" fmla="*/ 28 h 77"/>
                <a:gd name="T36" fmla="*/ 14 w 58"/>
                <a:gd name="T37" fmla="*/ 39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77">
                  <a:moveTo>
                    <a:pt x="28" y="77"/>
                  </a:moveTo>
                  <a:cubicBezTo>
                    <a:pt x="20" y="77"/>
                    <a:pt x="10" y="76"/>
                    <a:pt x="4" y="74"/>
                  </a:cubicBezTo>
                  <a:cubicBezTo>
                    <a:pt x="1" y="73"/>
                    <a:pt x="0" y="71"/>
                    <a:pt x="1" y="69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" y="61"/>
                    <a:pt x="3" y="61"/>
                    <a:pt x="6" y="61"/>
                  </a:cubicBezTo>
                  <a:cubicBezTo>
                    <a:pt x="13" y="63"/>
                    <a:pt x="22" y="63"/>
                    <a:pt x="27" y="63"/>
                  </a:cubicBezTo>
                  <a:cubicBezTo>
                    <a:pt x="37" y="63"/>
                    <a:pt x="41" y="61"/>
                    <a:pt x="41" y="55"/>
                  </a:cubicBezTo>
                  <a:cubicBezTo>
                    <a:pt x="41" y="48"/>
                    <a:pt x="39" y="46"/>
                    <a:pt x="29" y="45"/>
                  </a:cubicBezTo>
                  <a:cubicBezTo>
                    <a:pt x="14" y="43"/>
                    <a:pt x="1" y="39"/>
                    <a:pt x="1" y="23"/>
                  </a:cubicBezTo>
                  <a:cubicBezTo>
                    <a:pt x="1" y="8"/>
                    <a:pt x="13" y="0"/>
                    <a:pt x="30" y="0"/>
                  </a:cubicBezTo>
                  <a:cubicBezTo>
                    <a:pt x="36" y="0"/>
                    <a:pt x="46" y="1"/>
                    <a:pt x="53" y="3"/>
                  </a:cubicBezTo>
                  <a:cubicBezTo>
                    <a:pt x="55" y="4"/>
                    <a:pt x="56" y="6"/>
                    <a:pt x="56" y="8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5"/>
                    <a:pt x="53" y="16"/>
                    <a:pt x="51" y="15"/>
                  </a:cubicBezTo>
                  <a:cubicBezTo>
                    <a:pt x="44" y="15"/>
                    <a:pt x="36" y="14"/>
                    <a:pt x="30" y="14"/>
                  </a:cubicBezTo>
                  <a:cubicBezTo>
                    <a:pt x="20" y="14"/>
                    <a:pt x="18" y="17"/>
                    <a:pt x="18" y="22"/>
                  </a:cubicBezTo>
                  <a:cubicBezTo>
                    <a:pt x="18" y="28"/>
                    <a:pt x="22" y="29"/>
                    <a:pt x="31" y="30"/>
                  </a:cubicBezTo>
                  <a:cubicBezTo>
                    <a:pt x="45" y="33"/>
                    <a:pt x="58" y="35"/>
                    <a:pt x="58" y="54"/>
                  </a:cubicBezTo>
                  <a:cubicBezTo>
                    <a:pt x="58" y="71"/>
                    <a:pt x="43" y="77"/>
                    <a:pt x="28" y="77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45" name="Freeform 930"/>
            <p:cNvSpPr>
              <a:spLocks noEditPoints="1"/>
            </p:cNvSpPr>
            <p:nvPr userDrawn="1"/>
          </p:nvSpPr>
          <p:spPr bwMode="gray">
            <a:xfrm>
              <a:off x="5275" y="4172"/>
              <a:ext cx="13" cy="74"/>
            </a:xfrm>
            <a:custGeom>
              <a:avLst/>
              <a:gdLst>
                <a:gd name="T0" fmla="*/ 5 w 18"/>
                <a:gd name="T1" fmla="*/ 9 h 103"/>
                <a:gd name="T2" fmla="*/ 0 w 18"/>
                <a:gd name="T3" fmla="*/ 4 h 103"/>
                <a:gd name="T4" fmla="*/ 5 w 18"/>
                <a:gd name="T5" fmla="*/ 0 h 103"/>
                <a:gd name="T6" fmla="*/ 9 w 18"/>
                <a:gd name="T7" fmla="*/ 4 h 103"/>
                <a:gd name="T8" fmla="*/ 5 w 18"/>
                <a:gd name="T9" fmla="*/ 9 h 103"/>
                <a:gd name="T10" fmla="*/ 9 w 18"/>
                <a:gd name="T11" fmla="*/ 52 h 103"/>
                <a:gd name="T12" fmla="*/ 7 w 18"/>
                <a:gd name="T13" fmla="*/ 53 h 103"/>
                <a:gd name="T14" fmla="*/ 2 w 18"/>
                <a:gd name="T15" fmla="*/ 53 h 103"/>
                <a:gd name="T16" fmla="*/ 1 w 18"/>
                <a:gd name="T17" fmla="*/ 52 h 103"/>
                <a:gd name="T18" fmla="*/ 1 w 18"/>
                <a:gd name="T19" fmla="*/ 16 h 103"/>
                <a:gd name="T20" fmla="*/ 2 w 18"/>
                <a:gd name="T21" fmla="*/ 14 h 103"/>
                <a:gd name="T22" fmla="*/ 7 w 18"/>
                <a:gd name="T23" fmla="*/ 14 h 103"/>
                <a:gd name="T24" fmla="*/ 9 w 18"/>
                <a:gd name="T25" fmla="*/ 16 h 103"/>
                <a:gd name="T26" fmla="*/ 9 w 18"/>
                <a:gd name="T27" fmla="*/ 52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" h="103">
                  <a:moveTo>
                    <a:pt x="9" y="18"/>
                  </a:moveTo>
                  <a:cubicBezTo>
                    <a:pt x="1" y="18"/>
                    <a:pt x="0" y="13"/>
                    <a:pt x="0" y="9"/>
                  </a:cubicBezTo>
                  <a:cubicBezTo>
                    <a:pt x="0" y="4"/>
                    <a:pt x="2" y="0"/>
                    <a:pt x="9" y="0"/>
                  </a:cubicBezTo>
                  <a:cubicBezTo>
                    <a:pt x="17" y="0"/>
                    <a:pt x="18" y="4"/>
                    <a:pt x="18" y="9"/>
                  </a:cubicBezTo>
                  <a:cubicBezTo>
                    <a:pt x="18" y="13"/>
                    <a:pt x="17" y="18"/>
                    <a:pt x="9" y="18"/>
                  </a:cubicBezTo>
                  <a:close/>
                  <a:moveTo>
                    <a:pt x="17" y="100"/>
                  </a:moveTo>
                  <a:cubicBezTo>
                    <a:pt x="17" y="102"/>
                    <a:pt x="17" y="103"/>
                    <a:pt x="1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1" y="103"/>
                    <a:pt x="1" y="102"/>
                    <a:pt x="1" y="10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9"/>
                    <a:pt x="1" y="28"/>
                    <a:pt x="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7" y="28"/>
                    <a:pt x="17" y="30"/>
                    <a:pt x="17" y="31"/>
                  </a:cubicBezTo>
                  <a:lnTo>
                    <a:pt x="17" y="10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46" name="Freeform 931"/>
            <p:cNvSpPr>
              <a:spLocks noEditPoints="1"/>
            </p:cNvSpPr>
            <p:nvPr userDrawn="1"/>
          </p:nvSpPr>
          <p:spPr bwMode="gray">
            <a:xfrm>
              <a:off x="5299" y="4191"/>
              <a:ext cx="48" cy="55"/>
            </a:xfrm>
            <a:custGeom>
              <a:avLst/>
              <a:gdLst>
                <a:gd name="T0" fmla="*/ 17 w 67"/>
                <a:gd name="T1" fmla="*/ 39 h 77"/>
                <a:gd name="T2" fmla="*/ 0 w 67"/>
                <a:gd name="T3" fmla="*/ 19 h 77"/>
                <a:gd name="T4" fmla="*/ 17 w 67"/>
                <a:gd name="T5" fmla="*/ 0 h 77"/>
                <a:gd name="T6" fmla="*/ 34 w 67"/>
                <a:gd name="T7" fmla="*/ 19 h 77"/>
                <a:gd name="T8" fmla="*/ 17 w 67"/>
                <a:gd name="T9" fmla="*/ 39 h 77"/>
                <a:gd name="T10" fmla="*/ 17 w 67"/>
                <a:gd name="T11" fmla="*/ 8 h 77"/>
                <a:gd name="T12" fmla="*/ 9 w 67"/>
                <a:gd name="T13" fmla="*/ 20 h 77"/>
                <a:gd name="T14" fmla="*/ 17 w 67"/>
                <a:gd name="T15" fmla="*/ 32 h 77"/>
                <a:gd name="T16" fmla="*/ 26 w 67"/>
                <a:gd name="T17" fmla="*/ 20 h 77"/>
                <a:gd name="T18" fmla="*/ 17 w 67"/>
                <a:gd name="T19" fmla="*/ 8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77">
                  <a:moveTo>
                    <a:pt x="33" y="77"/>
                  </a:moveTo>
                  <a:cubicBezTo>
                    <a:pt x="2" y="77"/>
                    <a:pt x="0" y="55"/>
                    <a:pt x="0" y="37"/>
                  </a:cubicBezTo>
                  <a:cubicBezTo>
                    <a:pt x="0" y="23"/>
                    <a:pt x="4" y="0"/>
                    <a:pt x="33" y="0"/>
                  </a:cubicBezTo>
                  <a:cubicBezTo>
                    <a:pt x="62" y="0"/>
                    <a:pt x="67" y="20"/>
                    <a:pt x="67" y="37"/>
                  </a:cubicBezTo>
                  <a:cubicBezTo>
                    <a:pt x="67" y="55"/>
                    <a:pt x="64" y="77"/>
                    <a:pt x="33" y="77"/>
                  </a:cubicBezTo>
                  <a:close/>
                  <a:moveTo>
                    <a:pt x="33" y="15"/>
                  </a:moveTo>
                  <a:cubicBezTo>
                    <a:pt x="20" y="15"/>
                    <a:pt x="17" y="23"/>
                    <a:pt x="17" y="39"/>
                  </a:cubicBezTo>
                  <a:cubicBezTo>
                    <a:pt x="17" y="55"/>
                    <a:pt x="20" y="63"/>
                    <a:pt x="33" y="63"/>
                  </a:cubicBezTo>
                  <a:cubicBezTo>
                    <a:pt x="47" y="63"/>
                    <a:pt x="50" y="55"/>
                    <a:pt x="50" y="39"/>
                  </a:cubicBezTo>
                  <a:cubicBezTo>
                    <a:pt x="50" y="22"/>
                    <a:pt x="47" y="15"/>
                    <a:pt x="33" y="1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47" name="Freeform 932"/>
            <p:cNvSpPr>
              <a:spLocks/>
            </p:cNvSpPr>
            <p:nvPr userDrawn="1"/>
          </p:nvSpPr>
          <p:spPr bwMode="gray">
            <a:xfrm>
              <a:off x="5357" y="4191"/>
              <a:ext cx="47" cy="55"/>
            </a:xfrm>
            <a:custGeom>
              <a:avLst/>
              <a:gdLst>
                <a:gd name="T0" fmla="*/ 33 w 65"/>
                <a:gd name="T1" fmla="*/ 40 h 76"/>
                <a:gd name="T2" fmla="*/ 27 w 65"/>
                <a:gd name="T3" fmla="*/ 40 h 76"/>
                <a:gd name="T4" fmla="*/ 25 w 65"/>
                <a:gd name="T5" fmla="*/ 38 h 76"/>
                <a:gd name="T6" fmla="*/ 25 w 65"/>
                <a:gd name="T7" fmla="*/ 16 h 76"/>
                <a:gd name="T8" fmla="*/ 20 w 65"/>
                <a:gd name="T9" fmla="*/ 8 h 76"/>
                <a:gd name="T10" fmla="*/ 9 w 65"/>
                <a:gd name="T11" fmla="*/ 12 h 76"/>
                <a:gd name="T12" fmla="*/ 9 w 65"/>
                <a:gd name="T13" fmla="*/ 38 h 76"/>
                <a:gd name="T14" fmla="*/ 7 w 65"/>
                <a:gd name="T15" fmla="*/ 40 h 76"/>
                <a:gd name="T16" fmla="*/ 1 w 65"/>
                <a:gd name="T17" fmla="*/ 40 h 76"/>
                <a:gd name="T18" fmla="*/ 0 w 65"/>
                <a:gd name="T19" fmla="*/ 38 h 76"/>
                <a:gd name="T20" fmla="*/ 0 w 65"/>
                <a:gd name="T21" fmla="*/ 2 h 76"/>
                <a:gd name="T22" fmla="*/ 1 w 65"/>
                <a:gd name="T23" fmla="*/ 1 h 76"/>
                <a:gd name="T24" fmla="*/ 7 w 65"/>
                <a:gd name="T25" fmla="*/ 1 h 76"/>
                <a:gd name="T26" fmla="*/ 9 w 65"/>
                <a:gd name="T27" fmla="*/ 2 h 76"/>
                <a:gd name="T28" fmla="*/ 9 w 65"/>
                <a:gd name="T29" fmla="*/ 5 h 76"/>
                <a:gd name="T30" fmla="*/ 9 w 65"/>
                <a:gd name="T31" fmla="*/ 5 h 76"/>
                <a:gd name="T32" fmla="*/ 22 w 65"/>
                <a:gd name="T33" fmla="*/ 0 h 76"/>
                <a:gd name="T34" fmla="*/ 34 w 65"/>
                <a:gd name="T35" fmla="*/ 15 h 76"/>
                <a:gd name="T36" fmla="*/ 34 w 65"/>
                <a:gd name="T37" fmla="*/ 38 h 76"/>
                <a:gd name="T38" fmla="*/ 33 w 65"/>
                <a:gd name="T39" fmla="*/ 40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5" h="76">
                  <a:moveTo>
                    <a:pt x="62" y="76"/>
                  </a:moveTo>
                  <a:cubicBezTo>
                    <a:pt x="51" y="76"/>
                    <a:pt x="51" y="76"/>
                    <a:pt x="51" y="76"/>
                  </a:cubicBezTo>
                  <a:cubicBezTo>
                    <a:pt x="49" y="76"/>
                    <a:pt x="48" y="75"/>
                    <a:pt x="48" y="7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21"/>
                    <a:pt x="46" y="15"/>
                    <a:pt x="37" y="15"/>
                  </a:cubicBezTo>
                  <a:cubicBezTo>
                    <a:pt x="31" y="15"/>
                    <a:pt x="21" y="20"/>
                    <a:pt x="16" y="2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5"/>
                    <a:pt x="16" y="76"/>
                    <a:pt x="14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1" y="76"/>
                    <a:pt x="0" y="75"/>
                    <a:pt x="0" y="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1"/>
                    <a:pt x="16" y="3"/>
                    <a:pt x="16" y="4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3" y="5"/>
                    <a:pt x="33" y="0"/>
                    <a:pt x="42" y="0"/>
                  </a:cubicBezTo>
                  <a:cubicBezTo>
                    <a:pt x="63" y="0"/>
                    <a:pt x="65" y="14"/>
                    <a:pt x="65" y="29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5" y="75"/>
                    <a:pt x="64" y="76"/>
                    <a:pt x="62" y="7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48" name="Freeform 933"/>
            <p:cNvSpPr>
              <a:spLocks/>
            </p:cNvSpPr>
            <p:nvPr userDrawn="1"/>
          </p:nvSpPr>
          <p:spPr bwMode="gray">
            <a:xfrm>
              <a:off x="5454" y="4026"/>
              <a:ext cx="19" cy="220"/>
            </a:xfrm>
            <a:custGeom>
              <a:avLst/>
              <a:gdLst>
                <a:gd name="T0" fmla="*/ 19 w 19"/>
                <a:gd name="T1" fmla="*/ 220 h 220"/>
                <a:gd name="T2" fmla="*/ 19 w 19"/>
                <a:gd name="T3" fmla="*/ 0 h 220"/>
                <a:gd name="T4" fmla="*/ 0 w 19"/>
                <a:gd name="T5" fmla="*/ 0 h 220"/>
                <a:gd name="T6" fmla="*/ 0 w 19"/>
                <a:gd name="T7" fmla="*/ 220 h 220"/>
                <a:gd name="T8" fmla="*/ 19 w 19"/>
                <a:gd name="T9" fmla="*/ 220 h 220"/>
                <a:gd name="T10" fmla="*/ 19 w 19"/>
                <a:gd name="T11" fmla="*/ 220 h 2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220">
                  <a:moveTo>
                    <a:pt x="19" y="22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220"/>
                  </a:lnTo>
                  <a:lnTo>
                    <a:pt x="19" y="220"/>
                  </a:lnTo>
                  <a:close/>
                </a:path>
              </a:pathLst>
            </a:custGeom>
            <a:solidFill>
              <a:srgbClr val="0044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49" name="Freeform 934"/>
            <p:cNvSpPr>
              <a:spLocks/>
            </p:cNvSpPr>
            <p:nvPr userDrawn="1"/>
          </p:nvSpPr>
          <p:spPr bwMode="gray">
            <a:xfrm>
              <a:off x="4040" y="3870"/>
              <a:ext cx="373" cy="139"/>
            </a:xfrm>
            <a:custGeom>
              <a:avLst/>
              <a:gdLst>
                <a:gd name="T0" fmla="*/ 0 w 521"/>
                <a:gd name="T1" fmla="*/ 100 h 193"/>
                <a:gd name="T2" fmla="*/ 165 w 521"/>
                <a:gd name="T3" fmla="*/ 79 h 193"/>
                <a:gd name="T4" fmla="*/ 184 w 521"/>
                <a:gd name="T5" fmla="*/ 74 h 193"/>
                <a:gd name="T6" fmla="*/ 220 w 521"/>
                <a:gd name="T7" fmla="*/ 58 h 193"/>
                <a:gd name="T8" fmla="*/ 249 w 521"/>
                <a:gd name="T9" fmla="*/ 30 h 193"/>
                <a:gd name="T10" fmla="*/ 267 w 521"/>
                <a:gd name="T11" fmla="*/ 4 h 193"/>
                <a:gd name="T12" fmla="*/ 267 w 521"/>
                <a:gd name="T13" fmla="*/ 0 h 193"/>
                <a:gd name="T14" fmla="*/ 246 w 521"/>
                <a:gd name="T15" fmla="*/ 27 h 193"/>
                <a:gd name="T16" fmla="*/ 218 w 521"/>
                <a:gd name="T17" fmla="*/ 53 h 193"/>
                <a:gd name="T18" fmla="*/ 183 w 521"/>
                <a:gd name="T19" fmla="*/ 68 h 193"/>
                <a:gd name="T20" fmla="*/ 165 w 521"/>
                <a:gd name="T21" fmla="*/ 71 h 193"/>
                <a:gd name="T22" fmla="*/ 150 w 521"/>
                <a:gd name="T23" fmla="*/ 73 h 193"/>
                <a:gd name="T24" fmla="*/ 0 w 521"/>
                <a:gd name="T25" fmla="*/ 90 h 193"/>
                <a:gd name="T26" fmla="*/ 0 w 521"/>
                <a:gd name="T27" fmla="*/ 100 h 1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1" h="193">
                  <a:moveTo>
                    <a:pt x="0" y="193"/>
                  </a:moveTo>
                  <a:cubicBezTo>
                    <a:pt x="0" y="193"/>
                    <a:pt x="314" y="152"/>
                    <a:pt x="323" y="151"/>
                  </a:cubicBezTo>
                  <a:cubicBezTo>
                    <a:pt x="336" y="149"/>
                    <a:pt x="348" y="146"/>
                    <a:pt x="359" y="143"/>
                  </a:cubicBezTo>
                  <a:cubicBezTo>
                    <a:pt x="385" y="136"/>
                    <a:pt x="408" y="125"/>
                    <a:pt x="429" y="111"/>
                  </a:cubicBezTo>
                  <a:cubicBezTo>
                    <a:pt x="449" y="98"/>
                    <a:pt x="467" y="78"/>
                    <a:pt x="486" y="57"/>
                  </a:cubicBezTo>
                  <a:cubicBezTo>
                    <a:pt x="497" y="43"/>
                    <a:pt x="509" y="25"/>
                    <a:pt x="521" y="8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7" y="20"/>
                    <a:pt x="494" y="37"/>
                    <a:pt x="480" y="53"/>
                  </a:cubicBezTo>
                  <a:cubicBezTo>
                    <a:pt x="462" y="73"/>
                    <a:pt x="443" y="90"/>
                    <a:pt x="424" y="102"/>
                  </a:cubicBezTo>
                  <a:cubicBezTo>
                    <a:pt x="404" y="115"/>
                    <a:pt x="381" y="125"/>
                    <a:pt x="357" y="131"/>
                  </a:cubicBezTo>
                  <a:cubicBezTo>
                    <a:pt x="346" y="134"/>
                    <a:pt x="334" y="136"/>
                    <a:pt x="321" y="138"/>
                  </a:cubicBezTo>
                  <a:cubicBezTo>
                    <a:pt x="312" y="139"/>
                    <a:pt x="303" y="140"/>
                    <a:pt x="294" y="141"/>
                  </a:cubicBezTo>
                  <a:cubicBezTo>
                    <a:pt x="291" y="142"/>
                    <a:pt x="0" y="173"/>
                    <a:pt x="0" y="173"/>
                  </a:cubicBezTo>
                  <a:lnTo>
                    <a:pt x="0" y="193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50" name="Freeform 935"/>
            <p:cNvSpPr>
              <a:spLocks/>
            </p:cNvSpPr>
            <p:nvPr userDrawn="1"/>
          </p:nvSpPr>
          <p:spPr bwMode="gray">
            <a:xfrm>
              <a:off x="4040" y="3900"/>
              <a:ext cx="373" cy="129"/>
            </a:xfrm>
            <a:custGeom>
              <a:avLst/>
              <a:gdLst>
                <a:gd name="T0" fmla="*/ 215 w 521"/>
                <a:gd name="T1" fmla="*/ 51 h 179"/>
                <a:gd name="T2" fmla="*/ 181 w 521"/>
                <a:gd name="T3" fmla="*/ 64 h 179"/>
                <a:gd name="T4" fmla="*/ 163 w 521"/>
                <a:gd name="T5" fmla="*/ 66 h 179"/>
                <a:gd name="T6" fmla="*/ 150 w 521"/>
                <a:gd name="T7" fmla="*/ 68 h 179"/>
                <a:gd name="T8" fmla="*/ 144 w 521"/>
                <a:gd name="T9" fmla="*/ 68 h 179"/>
                <a:gd name="T10" fmla="*/ 0 w 521"/>
                <a:gd name="T11" fmla="*/ 82 h 179"/>
                <a:gd name="T12" fmla="*/ 0 w 521"/>
                <a:gd name="T13" fmla="*/ 93 h 179"/>
                <a:gd name="T14" fmla="*/ 145 w 521"/>
                <a:gd name="T15" fmla="*/ 75 h 179"/>
                <a:gd name="T16" fmla="*/ 151 w 521"/>
                <a:gd name="T17" fmla="*/ 75 h 179"/>
                <a:gd name="T18" fmla="*/ 163 w 521"/>
                <a:gd name="T19" fmla="*/ 74 h 179"/>
                <a:gd name="T20" fmla="*/ 183 w 521"/>
                <a:gd name="T21" fmla="*/ 70 h 179"/>
                <a:gd name="T22" fmla="*/ 218 w 521"/>
                <a:gd name="T23" fmla="*/ 55 h 179"/>
                <a:gd name="T24" fmla="*/ 248 w 521"/>
                <a:gd name="T25" fmla="*/ 30 h 179"/>
                <a:gd name="T26" fmla="*/ 267 w 521"/>
                <a:gd name="T27" fmla="*/ 4 h 179"/>
                <a:gd name="T28" fmla="*/ 267 w 521"/>
                <a:gd name="T29" fmla="*/ 0 h 179"/>
                <a:gd name="T30" fmla="*/ 245 w 521"/>
                <a:gd name="T31" fmla="*/ 27 h 179"/>
                <a:gd name="T32" fmla="*/ 215 w 521"/>
                <a:gd name="T33" fmla="*/ 51 h 1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1" h="179">
                  <a:moveTo>
                    <a:pt x="421" y="98"/>
                  </a:moveTo>
                  <a:cubicBezTo>
                    <a:pt x="401" y="110"/>
                    <a:pt x="378" y="118"/>
                    <a:pt x="353" y="123"/>
                  </a:cubicBezTo>
                  <a:cubicBezTo>
                    <a:pt x="343" y="125"/>
                    <a:pt x="331" y="127"/>
                    <a:pt x="318" y="128"/>
                  </a:cubicBezTo>
                  <a:cubicBezTo>
                    <a:pt x="310" y="129"/>
                    <a:pt x="302" y="130"/>
                    <a:pt x="294" y="131"/>
                  </a:cubicBezTo>
                  <a:cubicBezTo>
                    <a:pt x="290" y="131"/>
                    <a:pt x="285" y="131"/>
                    <a:pt x="281" y="132"/>
                  </a:cubicBezTo>
                  <a:cubicBezTo>
                    <a:pt x="185" y="140"/>
                    <a:pt x="89" y="150"/>
                    <a:pt x="0" y="158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90" y="168"/>
                    <a:pt x="186" y="156"/>
                    <a:pt x="283" y="145"/>
                  </a:cubicBezTo>
                  <a:cubicBezTo>
                    <a:pt x="287" y="145"/>
                    <a:pt x="291" y="144"/>
                    <a:pt x="295" y="144"/>
                  </a:cubicBezTo>
                  <a:cubicBezTo>
                    <a:pt x="303" y="143"/>
                    <a:pt x="311" y="142"/>
                    <a:pt x="319" y="141"/>
                  </a:cubicBezTo>
                  <a:cubicBezTo>
                    <a:pt x="333" y="139"/>
                    <a:pt x="345" y="137"/>
                    <a:pt x="356" y="135"/>
                  </a:cubicBezTo>
                  <a:cubicBezTo>
                    <a:pt x="382" y="129"/>
                    <a:pt x="405" y="120"/>
                    <a:pt x="426" y="107"/>
                  </a:cubicBezTo>
                  <a:cubicBezTo>
                    <a:pt x="446" y="95"/>
                    <a:pt x="464" y="78"/>
                    <a:pt x="483" y="57"/>
                  </a:cubicBezTo>
                  <a:cubicBezTo>
                    <a:pt x="495" y="44"/>
                    <a:pt x="508" y="25"/>
                    <a:pt x="521" y="8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6" y="21"/>
                    <a:pt x="492" y="37"/>
                    <a:pt x="478" y="52"/>
                  </a:cubicBezTo>
                  <a:cubicBezTo>
                    <a:pt x="460" y="71"/>
                    <a:pt x="440" y="87"/>
                    <a:pt x="421" y="98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51" name="Freeform 936"/>
            <p:cNvSpPr>
              <a:spLocks/>
            </p:cNvSpPr>
            <p:nvPr userDrawn="1"/>
          </p:nvSpPr>
          <p:spPr bwMode="gray">
            <a:xfrm>
              <a:off x="4040" y="3932"/>
              <a:ext cx="373" cy="116"/>
            </a:xfrm>
            <a:custGeom>
              <a:avLst/>
              <a:gdLst>
                <a:gd name="T0" fmla="*/ 244 w 521"/>
                <a:gd name="T1" fmla="*/ 25 h 162"/>
                <a:gd name="T2" fmla="*/ 213 w 521"/>
                <a:gd name="T3" fmla="*/ 47 h 162"/>
                <a:gd name="T4" fmla="*/ 178 w 521"/>
                <a:gd name="T5" fmla="*/ 57 h 162"/>
                <a:gd name="T6" fmla="*/ 160 w 521"/>
                <a:gd name="T7" fmla="*/ 59 h 162"/>
                <a:gd name="T8" fmla="*/ 0 w 521"/>
                <a:gd name="T9" fmla="*/ 73 h 162"/>
                <a:gd name="T10" fmla="*/ 0 w 521"/>
                <a:gd name="T11" fmla="*/ 83 h 162"/>
                <a:gd name="T12" fmla="*/ 142 w 521"/>
                <a:gd name="T13" fmla="*/ 68 h 162"/>
                <a:gd name="T14" fmla="*/ 161 w 521"/>
                <a:gd name="T15" fmla="*/ 66 h 162"/>
                <a:gd name="T16" fmla="*/ 180 w 521"/>
                <a:gd name="T17" fmla="*/ 63 h 162"/>
                <a:gd name="T18" fmla="*/ 215 w 521"/>
                <a:gd name="T19" fmla="*/ 52 h 162"/>
                <a:gd name="T20" fmla="*/ 247 w 521"/>
                <a:gd name="T21" fmla="*/ 27 h 162"/>
                <a:gd name="T22" fmla="*/ 267 w 521"/>
                <a:gd name="T23" fmla="*/ 4 h 162"/>
                <a:gd name="T24" fmla="*/ 267 w 521"/>
                <a:gd name="T25" fmla="*/ 0 h 162"/>
                <a:gd name="T26" fmla="*/ 244 w 521"/>
                <a:gd name="T27" fmla="*/ 25 h 1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1" h="162">
                  <a:moveTo>
                    <a:pt x="476" y="49"/>
                  </a:moveTo>
                  <a:cubicBezTo>
                    <a:pt x="457" y="67"/>
                    <a:pt x="437" y="81"/>
                    <a:pt x="416" y="91"/>
                  </a:cubicBezTo>
                  <a:cubicBezTo>
                    <a:pt x="396" y="100"/>
                    <a:pt x="374" y="107"/>
                    <a:pt x="348" y="111"/>
                  </a:cubicBezTo>
                  <a:cubicBezTo>
                    <a:pt x="338" y="113"/>
                    <a:pt x="326" y="114"/>
                    <a:pt x="313" y="116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278" y="132"/>
                    <a:pt x="278" y="132"/>
                    <a:pt x="278" y="132"/>
                  </a:cubicBezTo>
                  <a:cubicBezTo>
                    <a:pt x="314" y="128"/>
                    <a:pt x="314" y="128"/>
                    <a:pt x="314" y="128"/>
                  </a:cubicBezTo>
                  <a:cubicBezTo>
                    <a:pt x="328" y="127"/>
                    <a:pt x="340" y="125"/>
                    <a:pt x="350" y="123"/>
                  </a:cubicBezTo>
                  <a:cubicBezTo>
                    <a:pt x="377" y="118"/>
                    <a:pt x="400" y="110"/>
                    <a:pt x="421" y="100"/>
                  </a:cubicBezTo>
                  <a:cubicBezTo>
                    <a:pt x="441" y="89"/>
                    <a:pt x="462" y="71"/>
                    <a:pt x="482" y="53"/>
                  </a:cubicBezTo>
                  <a:cubicBezTo>
                    <a:pt x="495" y="40"/>
                    <a:pt x="507" y="24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5" y="19"/>
                    <a:pt x="491" y="35"/>
                    <a:pt x="476" y="49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52" name="Freeform 937"/>
            <p:cNvSpPr>
              <a:spLocks/>
            </p:cNvSpPr>
            <p:nvPr userDrawn="1"/>
          </p:nvSpPr>
          <p:spPr bwMode="gray">
            <a:xfrm>
              <a:off x="4040" y="3994"/>
              <a:ext cx="373" cy="94"/>
            </a:xfrm>
            <a:custGeom>
              <a:avLst/>
              <a:gdLst>
                <a:gd name="T0" fmla="*/ 205 w 521"/>
                <a:gd name="T1" fmla="*/ 36 h 131"/>
                <a:gd name="T2" fmla="*/ 175 w 521"/>
                <a:gd name="T3" fmla="*/ 45 h 131"/>
                <a:gd name="T4" fmla="*/ 151 w 521"/>
                <a:gd name="T5" fmla="*/ 47 h 131"/>
                <a:gd name="T6" fmla="*/ 140 w 521"/>
                <a:gd name="T7" fmla="*/ 48 h 131"/>
                <a:gd name="T8" fmla="*/ 67 w 521"/>
                <a:gd name="T9" fmla="*/ 52 h 131"/>
                <a:gd name="T10" fmla="*/ 0 w 521"/>
                <a:gd name="T11" fmla="*/ 57 h 131"/>
                <a:gd name="T12" fmla="*/ 0 w 521"/>
                <a:gd name="T13" fmla="*/ 67 h 131"/>
                <a:gd name="T14" fmla="*/ 68 w 521"/>
                <a:gd name="T15" fmla="*/ 61 h 131"/>
                <a:gd name="T16" fmla="*/ 140 w 521"/>
                <a:gd name="T17" fmla="*/ 55 h 131"/>
                <a:gd name="T18" fmla="*/ 158 w 521"/>
                <a:gd name="T19" fmla="*/ 54 h 131"/>
                <a:gd name="T20" fmla="*/ 176 w 521"/>
                <a:gd name="T21" fmla="*/ 52 h 131"/>
                <a:gd name="T22" fmla="*/ 212 w 521"/>
                <a:gd name="T23" fmla="*/ 43 h 131"/>
                <a:gd name="T24" fmla="*/ 244 w 521"/>
                <a:gd name="T25" fmla="*/ 24 h 131"/>
                <a:gd name="T26" fmla="*/ 267 w 521"/>
                <a:gd name="T27" fmla="*/ 4 h 131"/>
                <a:gd name="T28" fmla="*/ 267 w 521"/>
                <a:gd name="T29" fmla="*/ 0 h 131"/>
                <a:gd name="T30" fmla="*/ 244 w 521"/>
                <a:gd name="T31" fmla="*/ 19 h 131"/>
                <a:gd name="T32" fmla="*/ 205 w 521"/>
                <a:gd name="T33" fmla="*/ 36 h 1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1" h="131">
                  <a:moveTo>
                    <a:pt x="400" y="69"/>
                  </a:moveTo>
                  <a:cubicBezTo>
                    <a:pt x="382" y="80"/>
                    <a:pt x="368" y="86"/>
                    <a:pt x="342" y="88"/>
                  </a:cubicBezTo>
                  <a:cubicBezTo>
                    <a:pt x="326" y="90"/>
                    <a:pt x="310" y="91"/>
                    <a:pt x="295" y="92"/>
                  </a:cubicBezTo>
                  <a:cubicBezTo>
                    <a:pt x="287" y="92"/>
                    <a:pt x="279" y="92"/>
                    <a:pt x="272" y="93"/>
                  </a:cubicBezTo>
                  <a:cubicBezTo>
                    <a:pt x="224" y="96"/>
                    <a:pt x="178" y="99"/>
                    <a:pt x="131" y="102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75" y="115"/>
                    <a:pt x="224" y="111"/>
                    <a:pt x="273" y="107"/>
                  </a:cubicBezTo>
                  <a:cubicBezTo>
                    <a:pt x="308" y="104"/>
                    <a:pt x="308" y="104"/>
                    <a:pt x="308" y="104"/>
                  </a:cubicBezTo>
                  <a:cubicBezTo>
                    <a:pt x="322" y="103"/>
                    <a:pt x="333" y="102"/>
                    <a:pt x="343" y="100"/>
                  </a:cubicBezTo>
                  <a:cubicBezTo>
                    <a:pt x="370" y="97"/>
                    <a:pt x="393" y="91"/>
                    <a:pt x="413" y="84"/>
                  </a:cubicBezTo>
                  <a:cubicBezTo>
                    <a:pt x="435" y="75"/>
                    <a:pt x="456" y="63"/>
                    <a:pt x="476" y="48"/>
                  </a:cubicBezTo>
                  <a:cubicBezTo>
                    <a:pt x="495" y="34"/>
                    <a:pt x="521" y="7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4" y="16"/>
                    <a:pt x="494" y="26"/>
                    <a:pt x="476" y="38"/>
                  </a:cubicBezTo>
                  <a:cubicBezTo>
                    <a:pt x="454" y="52"/>
                    <a:pt x="416" y="60"/>
                    <a:pt x="400" y="69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53" name="Freeform 938"/>
            <p:cNvSpPr>
              <a:spLocks/>
            </p:cNvSpPr>
            <p:nvPr userDrawn="1"/>
          </p:nvSpPr>
          <p:spPr bwMode="gray">
            <a:xfrm>
              <a:off x="4040" y="4031"/>
              <a:ext cx="373" cy="76"/>
            </a:xfrm>
            <a:custGeom>
              <a:avLst/>
              <a:gdLst>
                <a:gd name="T0" fmla="*/ 208 w 521"/>
                <a:gd name="T1" fmla="*/ 29 h 106"/>
                <a:gd name="T2" fmla="*/ 174 w 521"/>
                <a:gd name="T3" fmla="*/ 35 h 106"/>
                <a:gd name="T4" fmla="*/ 156 w 521"/>
                <a:gd name="T5" fmla="*/ 37 h 106"/>
                <a:gd name="T6" fmla="*/ 138 w 521"/>
                <a:gd name="T7" fmla="*/ 37 h 106"/>
                <a:gd name="T8" fmla="*/ 0 w 521"/>
                <a:gd name="T9" fmla="*/ 44 h 106"/>
                <a:gd name="T10" fmla="*/ 0 w 521"/>
                <a:gd name="T11" fmla="*/ 54 h 106"/>
                <a:gd name="T12" fmla="*/ 138 w 521"/>
                <a:gd name="T13" fmla="*/ 44 h 106"/>
                <a:gd name="T14" fmla="*/ 156 w 521"/>
                <a:gd name="T15" fmla="*/ 43 h 106"/>
                <a:gd name="T16" fmla="*/ 174 w 521"/>
                <a:gd name="T17" fmla="*/ 41 h 106"/>
                <a:gd name="T18" fmla="*/ 210 w 521"/>
                <a:gd name="T19" fmla="*/ 34 h 106"/>
                <a:gd name="T20" fmla="*/ 243 w 521"/>
                <a:gd name="T21" fmla="*/ 18 h 106"/>
                <a:gd name="T22" fmla="*/ 267 w 521"/>
                <a:gd name="T23" fmla="*/ 0 h 106"/>
                <a:gd name="T24" fmla="*/ 267 w 521"/>
                <a:gd name="T25" fmla="*/ 0 h 106"/>
                <a:gd name="T26" fmla="*/ 241 w 521"/>
                <a:gd name="T27" fmla="*/ 14 h 106"/>
                <a:gd name="T28" fmla="*/ 208 w 521"/>
                <a:gd name="T29" fmla="*/ 29 h 1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1" h="106">
                  <a:moveTo>
                    <a:pt x="407" y="56"/>
                  </a:moveTo>
                  <a:cubicBezTo>
                    <a:pt x="387" y="62"/>
                    <a:pt x="365" y="66"/>
                    <a:pt x="339" y="68"/>
                  </a:cubicBezTo>
                  <a:cubicBezTo>
                    <a:pt x="328" y="69"/>
                    <a:pt x="317" y="70"/>
                    <a:pt x="304" y="71"/>
                  </a:cubicBezTo>
                  <a:cubicBezTo>
                    <a:pt x="269" y="72"/>
                    <a:pt x="269" y="72"/>
                    <a:pt x="269" y="72"/>
                  </a:cubicBezTo>
                  <a:cubicBezTo>
                    <a:pt x="182" y="76"/>
                    <a:pt x="95" y="81"/>
                    <a:pt x="0" y="8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91" y="99"/>
                    <a:pt x="180" y="92"/>
                    <a:pt x="270" y="86"/>
                  </a:cubicBezTo>
                  <a:cubicBezTo>
                    <a:pt x="305" y="83"/>
                    <a:pt x="305" y="83"/>
                    <a:pt x="305" y="83"/>
                  </a:cubicBezTo>
                  <a:cubicBezTo>
                    <a:pt x="318" y="83"/>
                    <a:pt x="329" y="82"/>
                    <a:pt x="340" y="80"/>
                  </a:cubicBezTo>
                  <a:cubicBezTo>
                    <a:pt x="366" y="77"/>
                    <a:pt x="389" y="73"/>
                    <a:pt x="409" y="66"/>
                  </a:cubicBezTo>
                  <a:cubicBezTo>
                    <a:pt x="432" y="59"/>
                    <a:pt x="454" y="49"/>
                    <a:pt x="474" y="35"/>
                  </a:cubicBezTo>
                  <a:cubicBezTo>
                    <a:pt x="490" y="26"/>
                    <a:pt x="505" y="14"/>
                    <a:pt x="521" y="0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3" y="15"/>
                    <a:pt x="487" y="18"/>
                    <a:pt x="470" y="28"/>
                  </a:cubicBezTo>
                  <a:cubicBezTo>
                    <a:pt x="450" y="40"/>
                    <a:pt x="428" y="50"/>
                    <a:pt x="407" y="56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54" name="Freeform 939"/>
            <p:cNvSpPr>
              <a:spLocks/>
            </p:cNvSpPr>
            <p:nvPr userDrawn="1"/>
          </p:nvSpPr>
          <p:spPr bwMode="gray">
            <a:xfrm>
              <a:off x="4040" y="4055"/>
              <a:ext cx="373" cy="72"/>
            </a:xfrm>
            <a:custGeom>
              <a:avLst/>
              <a:gdLst>
                <a:gd name="T0" fmla="*/ 207 w 521"/>
                <a:gd name="T1" fmla="*/ 29 h 100"/>
                <a:gd name="T2" fmla="*/ 173 w 521"/>
                <a:gd name="T3" fmla="*/ 35 h 100"/>
                <a:gd name="T4" fmla="*/ 154 w 521"/>
                <a:gd name="T5" fmla="*/ 35 h 100"/>
                <a:gd name="T6" fmla="*/ 136 w 521"/>
                <a:gd name="T7" fmla="*/ 36 h 100"/>
                <a:gd name="T8" fmla="*/ 0 w 521"/>
                <a:gd name="T9" fmla="*/ 42 h 100"/>
                <a:gd name="T10" fmla="*/ 0 w 521"/>
                <a:gd name="T11" fmla="*/ 52 h 100"/>
                <a:gd name="T12" fmla="*/ 137 w 521"/>
                <a:gd name="T13" fmla="*/ 42 h 100"/>
                <a:gd name="T14" fmla="*/ 155 w 521"/>
                <a:gd name="T15" fmla="*/ 42 h 100"/>
                <a:gd name="T16" fmla="*/ 173 w 521"/>
                <a:gd name="T17" fmla="*/ 40 h 100"/>
                <a:gd name="T18" fmla="*/ 208 w 521"/>
                <a:gd name="T19" fmla="*/ 35 h 100"/>
                <a:gd name="T20" fmla="*/ 242 w 521"/>
                <a:gd name="T21" fmla="*/ 22 h 100"/>
                <a:gd name="T22" fmla="*/ 267 w 521"/>
                <a:gd name="T23" fmla="*/ 4 h 100"/>
                <a:gd name="T24" fmla="*/ 267 w 521"/>
                <a:gd name="T25" fmla="*/ 0 h 100"/>
                <a:gd name="T26" fmla="*/ 240 w 521"/>
                <a:gd name="T27" fmla="*/ 17 h 100"/>
                <a:gd name="T28" fmla="*/ 207 w 521"/>
                <a:gd name="T29" fmla="*/ 29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1" h="100">
                  <a:moveTo>
                    <a:pt x="403" y="56"/>
                  </a:moveTo>
                  <a:cubicBezTo>
                    <a:pt x="384" y="61"/>
                    <a:pt x="362" y="64"/>
                    <a:pt x="336" y="66"/>
                  </a:cubicBezTo>
                  <a:cubicBezTo>
                    <a:pt x="325" y="67"/>
                    <a:pt x="314" y="67"/>
                    <a:pt x="301" y="67"/>
                  </a:cubicBezTo>
                  <a:cubicBezTo>
                    <a:pt x="266" y="69"/>
                    <a:pt x="266" y="69"/>
                    <a:pt x="266" y="69"/>
                  </a:cubicBezTo>
                  <a:cubicBezTo>
                    <a:pt x="179" y="72"/>
                    <a:pt x="90" y="76"/>
                    <a:pt x="0" y="8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90" y="94"/>
                    <a:pt x="178" y="88"/>
                    <a:pt x="267" y="82"/>
                  </a:cubicBezTo>
                  <a:cubicBezTo>
                    <a:pt x="302" y="80"/>
                    <a:pt x="302" y="80"/>
                    <a:pt x="302" y="80"/>
                  </a:cubicBezTo>
                  <a:cubicBezTo>
                    <a:pt x="315" y="80"/>
                    <a:pt x="326" y="79"/>
                    <a:pt x="336" y="78"/>
                  </a:cubicBezTo>
                  <a:cubicBezTo>
                    <a:pt x="363" y="75"/>
                    <a:pt x="385" y="72"/>
                    <a:pt x="406" y="66"/>
                  </a:cubicBezTo>
                  <a:cubicBezTo>
                    <a:pt x="429" y="60"/>
                    <a:pt x="451" y="52"/>
                    <a:pt x="472" y="41"/>
                  </a:cubicBezTo>
                  <a:cubicBezTo>
                    <a:pt x="488" y="32"/>
                    <a:pt x="504" y="21"/>
                    <a:pt x="521" y="9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3" y="13"/>
                    <a:pt x="485" y="24"/>
                    <a:pt x="468" y="33"/>
                  </a:cubicBezTo>
                  <a:cubicBezTo>
                    <a:pt x="447" y="43"/>
                    <a:pt x="426" y="51"/>
                    <a:pt x="403" y="56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55" name="Freeform 940"/>
            <p:cNvSpPr>
              <a:spLocks/>
            </p:cNvSpPr>
            <p:nvPr userDrawn="1"/>
          </p:nvSpPr>
          <p:spPr bwMode="gray">
            <a:xfrm>
              <a:off x="4040" y="4087"/>
              <a:ext cx="373" cy="59"/>
            </a:xfrm>
            <a:custGeom>
              <a:avLst/>
              <a:gdLst>
                <a:gd name="T0" fmla="*/ 205 w 521"/>
                <a:gd name="T1" fmla="*/ 23 h 83"/>
                <a:gd name="T2" fmla="*/ 170 w 521"/>
                <a:gd name="T3" fmla="*/ 27 h 83"/>
                <a:gd name="T4" fmla="*/ 153 w 521"/>
                <a:gd name="T5" fmla="*/ 27 h 83"/>
                <a:gd name="T6" fmla="*/ 0 w 521"/>
                <a:gd name="T7" fmla="*/ 31 h 83"/>
                <a:gd name="T8" fmla="*/ 0 w 521"/>
                <a:gd name="T9" fmla="*/ 42 h 83"/>
                <a:gd name="T10" fmla="*/ 136 w 521"/>
                <a:gd name="T11" fmla="*/ 35 h 83"/>
                <a:gd name="T12" fmla="*/ 153 w 521"/>
                <a:gd name="T13" fmla="*/ 34 h 83"/>
                <a:gd name="T14" fmla="*/ 171 w 521"/>
                <a:gd name="T15" fmla="*/ 33 h 83"/>
                <a:gd name="T16" fmla="*/ 206 w 521"/>
                <a:gd name="T17" fmla="*/ 28 h 83"/>
                <a:gd name="T18" fmla="*/ 241 w 521"/>
                <a:gd name="T19" fmla="*/ 18 h 83"/>
                <a:gd name="T20" fmla="*/ 267 w 521"/>
                <a:gd name="T21" fmla="*/ 4 h 83"/>
                <a:gd name="T22" fmla="*/ 267 w 521"/>
                <a:gd name="T23" fmla="*/ 0 h 83"/>
                <a:gd name="T24" fmla="*/ 239 w 521"/>
                <a:gd name="T25" fmla="*/ 14 h 83"/>
                <a:gd name="T26" fmla="*/ 205 w 521"/>
                <a:gd name="T27" fmla="*/ 23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1" h="83">
                  <a:moveTo>
                    <a:pt x="400" y="46"/>
                  </a:moveTo>
                  <a:cubicBezTo>
                    <a:pt x="380" y="49"/>
                    <a:pt x="359" y="52"/>
                    <a:pt x="333" y="53"/>
                  </a:cubicBezTo>
                  <a:cubicBezTo>
                    <a:pt x="323" y="54"/>
                    <a:pt x="312" y="54"/>
                    <a:pt x="299" y="54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265" y="69"/>
                    <a:pt x="265" y="69"/>
                    <a:pt x="265" y="69"/>
                  </a:cubicBezTo>
                  <a:cubicBezTo>
                    <a:pt x="299" y="67"/>
                    <a:pt x="299" y="67"/>
                    <a:pt x="299" y="67"/>
                  </a:cubicBezTo>
                  <a:cubicBezTo>
                    <a:pt x="312" y="66"/>
                    <a:pt x="323" y="66"/>
                    <a:pt x="334" y="65"/>
                  </a:cubicBezTo>
                  <a:cubicBezTo>
                    <a:pt x="360" y="63"/>
                    <a:pt x="382" y="60"/>
                    <a:pt x="402" y="56"/>
                  </a:cubicBezTo>
                  <a:cubicBezTo>
                    <a:pt x="425" y="51"/>
                    <a:pt x="448" y="44"/>
                    <a:pt x="469" y="35"/>
                  </a:cubicBezTo>
                  <a:cubicBezTo>
                    <a:pt x="486" y="27"/>
                    <a:pt x="503" y="19"/>
                    <a:pt x="521" y="8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2" y="11"/>
                    <a:pt x="484" y="20"/>
                    <a:pt x="466" y="27"/>
                  </a:cubicBezTo>
                  <a:cubicBezTo>
                    <a:pt x="445" y="35"/>
                    <a:pt x="423" y="41"/>
                    <a:pt x="400" y="46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56" name="Freeform 941"/>
            <p:cNvSpPr>
              <a:spLocks/>
            </p:cNvSpPr>
            <p:nvPr userDrawn="1"/>
          </p:nvSpPr>
          <p:spPr bwMode="gray">
            <a:xfrm>
              <a:off x="4040" y="4117"/>
              <a:ext cx="373" cy="50"/>
            </a:xfrm>
            <a:custGeom>
              <a:avLst/>
              <a:gdLst>
                <a:gd name="T0" fmla="*/ 204 w 521"/>
                <a:gd name="T1" fmla="*/ 20 h 69"/>
                <a:gd name="T2" fmla="*/ 147 w 521"/>
                <a:gd name="T3" fmla="*/ 22 h 69"/>
                <a:gd name="T4" fmla="*/ 135 w 521"/>
                <a:gd name="T5" fmla="*/ 22 h 69"/>
                <a:gd name="T6" fmla="*/ 0 w 521"/>
                <a:gd name="T7" fmla="*/ 25 h 69"/>
                <a:gd name="T8" fmla="*/ 0 w 521"/>
                <a:gd name="T9" fmla="*/ 36 h 69"/>
                <a:gd name="T10" fmla="*/ 135 w 521"/>
                <a:gd name="T11" fmla="*/ 30 h 69"/>
                <a:gd name="T12" fmla="*/ 147 w 521"/>
                <a:gd name="T13" fmla="*/ 30 h 69"/>
                <a:gd name="T14" fmla="*/ 205 w 521"/>
                <a:gd name="T15" fmla="*/ 25 h 69"/>
                <a:gd name="T16" fmla="*/ 239 w 521"/>
                <a:gd name="T17" fmla="*/ 16 h 69"/>
                <a:gd name="T18" fmla="*/ 267 w 521"/>
                <a:gd name="T19" fmla="*/ 4 h 69"/>
                <a:gd name="T20" fmla="*/ 267 w 521"/>
                <a:gd name="T21" fmla="*/ 0 h 69"/>
                <a:gd name="T22" fmla="*/ 238 w 521"/>
                <a:gd name="T23" fmla="*/ 12 h 69"/>
                <a:gd name="T24" fmla="*/ 204 w 521"/>
                <a:gd name="T25" fmla="*/ 20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1" h="69">
                  <a:moveTo>
                    <a:pt x="398" y="37"/>
                  </a:moveTo>
                  <a:cubicBezTo>
                    <a:pt x="361" y="42"/>
                    <a:pt x="324" y="43"/>
                    <a:pt x="287" y="43"/>
                  </a:cubicBezTo>
                  <a:cubicBezTo>
                    <a:pt x="279" y="43"/>
                    <a:pt x="270" y="43"/>
                    <a:pt x="262" y="4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63" y="57"/>
                    <a:pt x="263" y="57"/>
                    <a:pt x="263" y="57"/>
                  </a:cubicBezTo>
                  <a:cubicBezTo>
                    <a:pt x="271" y="57"/>
                    <a:pt x="279" y="56"/>
                    <a:pt x="288" y="56"/>
                  </a:cubicBezTo>
                  <a:cubicBezTo>
                    <a:pt x="324" y="55"/>
                    <a:pt x="362" y="53"/>
                    <a:pt x="400" y="47"/>
                  </a:cubicBezTo>
                  <a:cubicBezTo>
                    <a:pt x="423" y="43"/>
                    <a:pt x="446" y="38"/>
                    <a:pt x="467" y="31"/>
                  </a:cubicBezTo>
                  <a:cubicBezTo>
                    <a:pt x="484" y="25"/>
                    <a:pt x="502" y="17"/>
                    <a:pt x="521" y="8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2" y="9"/>
                    <a:pt x="483" y="17"/>
                    <a:pt x="464" y="23"/>
                  </a:cubicBezTo>
                  <a:cubicBezTo>
                    <a:pt x="443" y="29"/>
                    <a:pt x="421" y="34"/>
                    <a:pt x="398" y="3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57" name="Freeform 942"/>
            <p:cNvSpPr>
              <a:spLocks/>
            </p:cNvSpPr>
            <p:nvPr userDrawn="1"/>
          </p:nvSpPr>
          <p:spPr bwMode="gray">
            <a:xfrm>
              <a:off x="4040" y="4149"/>
              <a:ext cx="373" cy="37"/>
            </a:xfrm>
            <a:custGeom>
              <a:avLst/>
              <a:gdLst>
                <a:gd name="T0" fmla="*/ 203 w 521"/>
                <a:gd name="T1" fmla="*/ 14 h 52"/>
                <a:gd name="T2" fmla="*/ 150 w 521"/>
                <a:gd name="T3" fmla="*/ 15 h 52"/>
                <a:gd name="T4" fmla="*/ 134 w 521"/>
                <a:gd name="T5" fmla="*/ 15 h 52"/>
                <a:gd name="T6" fmla="*/ 0 w 521"/>
                <a:gd name="T7" fmla="*/ 16 h 52"/>
                <a:gd name="T8" fmla="*/ 0 w 521"/>
                <a:gd name="T9" fmla="*/ 26 h 52"/>
                <a:gd name="T10" fmla="*/ 134 w 521"/>
                <a:gd name="T11" fmla="*/ 22 h 52"/>
                <a:gd name="T12" fmla="*/ 150 w 521"/>
                <a:gd name="T13" fmla="*/ 21 h 52"/>
                <a:gd name="T14" fmla="*/ 203 w 521"/>
                <a:gd name="T15" fmla="*/ 19 h 52"/>
                <a:gd name="T16" fmla="*/ 238 w 521"/>
                <a:gd name="T17" fmla="*/ 13 h 52"/>
                <a:gd name="T18" fmla="*/ 267 w 521"/>
                <a:gd name="T19" fmla="*/ 4 h 52"/>
                <a:gd name="T20" fmla="*/ 267 w 521"/>
                <a:gd name="T21" fmla="*/ 0 h 52"/>
                <a:gd name="T22" fmla="*/ 237 w 521"/>
                <a:gd name="T23" fmla="*/ 9 h 52"/>
                <a:gd name="T24" fmla="*/ 203 w 521"/>
                <a:gd name="T25" fmla="*/ 14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1" h="52">
                  <a:moveTo>
                    <a:pt x="396" y="27"/>
                  </a:moveTo>
                  <a:cubicBezTo>
                    <a:pt x="362" y="29"/>
                    <a:pt x="327" y="30"/>
                    <a:pt x="292" y="30"/>
                  </a:cubicBezTo>
                  <a:cubicBezTo>
                    <a:pt x="282" y="30"/>
                    <a:pt x="271" y="30"/>
                    <a:pt x="261" y="30"/>
                  </a:cubicBezTo>
                  <a:cubicBezTo>
                    <a:pt x="174" y="30"/>
                    <a:pt x="88" y="31"/>
                    <a:pt x="0" y="3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83" y="49"/>
                    <a:pt x="172" y="46"/>
                    <a:pt x="261" y="43"/>
                  </a:cubicBezTo>
                  <a:cubicBezTo>
                    <a:pt x="272" y="43"/>
                    <a:pt x="282" y="43"/>
                    <a:pt x="293" y="42"/>
                  </a:cubicBezTo>
                  <a:cubicBezTo>
                    <a:pt x="327" y="42"/>
                    <a:pt x="362" y="41"/>
                    <a:pt x="397" y="37"/>
                  </a:cubicBezTo>
                  <a:cubicBezTo>
                    <a:pt x="421" y="34"/>
                    <a:pt x="443" y="30"/>
                    <a:pt x="464" y="25"/>
                  </a:cubicBezTo>
                  <a:cubicBezTo>
                    <a:pt x="483" y="21"/>
                    <a:pt x="502" y="14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1" y="7"/>
                    <a:pt x="482" y="13"/>
                    <a:pt x="463" y="17"/>
                  </a:cubicBezTo>
                  <a:cubicBezTo>
                    <a:pt x="442" y="21"/>
                    <a:pt x="420" y="25"/>
                    <a:pt x="396" y="2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58" name="Freeform 943"/>
            <p:cNvSpPr>
              <a:spLocks/>
            </p:cNvSpPr>
            <p:nvPr userDrawn="1"/>
          </p:nvSpPr>
          <p:spPr bwMode="gray">
            <a:xfrm>
              <a:off x="4040" y="4179"/>
              <a:ext cx="373" cy="27"/>
            </a:xfrm>
            <a:custGeom>
              <a:avLst/>
              <a:gdLst>
                <a:gd name="T0" fmla="*/ 203 w 521"/>
                <a:gd name="T1" fmla="*/ 9 h 37"/>
                <a:gd name="T2" fmla="*/ 178 w 521"/>
                <a:gd name="T3" fmla="*/ 9 h 37"/>
                <a:gd name="T4" fmla="*/ 168 w 521"/>
                <a:gd name="T5" fmla="*/ 9 h 37"/>
                <a:gd name="T6" fmla="*/ 133 w 521"/>
                <a:gd name="T7" fmla="*/ 9 h 37"/>
                <a:gd name="T8" fmla="*/ 64 w 521"/>
                <a:gd name="T9" fmla="*/ 9 h 37"/>
                <a:gd name="T10" fmla="*/ 0 w 521"/>
                <a:gd name="T11" fmla="*/ 9 h 37"/>
                <a:gd name="T12" fmla="*/ 0 w 521"/>
                <a:gd name="T13" fmla="*/ 20 h 37"/>
                <a:gd name="T14" fmla="*/ 64 w 521"/>
                <a:gd name="T15" fmla="*/ 18 h 37"/>
                <a:gd name="T16" fmla="*/ 133 w 521"/>
                <a:gd name="T17" fmla="*/ 16 h 37"/>
                <a:gd name="T18" fmla="*/ 168 w 521"/>
                <a:gd name="T19" fmla="*/ 16 h 37"/>
                <a:gd name="T20" fmla="*/ 203 w 521"/>
                <a:gd name="T21" fmla="*/ 15 h 37"/>
                <a:gd name="T22" fmla="*/ 237 w 521"/>
                <a:gd name="T23" fmla="*/ 11 h 37"/>
                <a:gd name="T24" fmla="*/ 267 w 521"/>
                <a:gd name="T25" fmla="*/ 4 h 37"/>
                <a:gd name="T26" fmla="*/ 267 w 521"/>
                <a:gd name="T27" fmla="*/ 0 h 37"/>
                <a:gd name="T28" fmla="*/ 237 w 521"/>
                <a:gd name="T29" fmla="*/ 6 h 37"/>
                <a:gd name="T30" fmla="*/ 203 w 521"/>
                <a:gd name="T31" fmla="*/ 9 h 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1" h="37">
                  <a:moveTo>
                    <a:pt x="395" y="17"/>
                  </a:moveTo>
                  <a:cubicBezTo>
                    <a:pt x="380" y="17"/>
                    <a:pt x="365" y="18"/>
                    <a:pt x="347" y="18"/>
                  </a:cubicBezTo>
                  <a:cubicBezTo>
                    <a:pt x="341" y="18"/>
                    <a:pt x="334" y="18"/>
                    <a:pt x="327" y="18"/>
                  </a:cubicBezTo>
                  <a:cubicBezTo>
                    <a:pt x="260" y="17"/>
                    <a:pt x="260" y="17"/>
                    <a:pt x="260" y="17"/>
                  </a:cubicBezTo>
                  <a:cubicBezTo>
                    <a:pt x="214" y="16"/>
                    <a:pt x="168" y="16"/>
                    <a:pt x="12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68" y="32"/>
                    <a:pt x="214" y="31"/>
                    <a:pt x="260" y="30"/>
                  </a:cubicBezTo>
                  <a:cubicBezTo>
                    <a:pt x="327" y="30"/>
                    <a:pt x="327" y="30"/>
                    <a:pt x="327" y="30"/>
                  </a:cubicBezTo>
                  <a:cubicBezTo>
                    <a:pt x="346" y="29"/>
                    <a:pt x="370" y="29"/>
                    <a:pt x="395" y="27"/>
                  </a:cubicBezTo>
                  <a:cubicBezTo>
                    <a:pt x="420" y="25"/>
                    <a:pt x="442" y="23"/>
                    <a:pt x="463" y="20"/>
                  </a:cubicBezTo>
                  <a:cubicBezTo>
                    <a:pt x="482" y="17"/>
                    <a:pt x="501" y="12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1" y="5"/>
                    <a:pt x="481" y="9"/>
                    <a:pt x="462" y="11"/>
                  </a:cubicBezTo>
                  <a:cubicBezTo>
                    <a:pt x="441" y="14"/>
                    <a:pt x="419" y="16"/>
                    <a:pt x="395" y="1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59" name="Freeform 944"/>
            <p:cNvSpPr>
              <a:spLocks/>
            </p:cNvSpPr>
            <p:nvPr userDrawn="1"/>
          </p:nvSpPr>
          <p:spPr bwMode="gray">
            <a:xfrm>
              <a:off x="4040" y="4210"/>
              <a:ext cx="373" cy="15"/>
            </a:xfrm>
            <a:custGeom>
              <a:avLst/>
              <a:gdLst>
                <a:gd name="T0" fmla="*/ 168 w 521"/>
                <a:gd name="T1" fmla="*/ 3 h 22"/>
                <a:gd name="T2" fmla="*/ 132 w 521"/>
                <a:gd name="T3" fmla="*/ 3 h 22"/>
                <a:gd name="T4" fmla="*/ 0 w 521"/>
                <a:gd name="T5" fmla="*/ 1 h 22"/>
                <a:gd name="T6" fmla="*/ 0 w 521"/>
                <a:gd name="T7" fmla="*/ 10 h 22"/>
                <a:gd name="T8" fmla="*/ 132 w 521"/>
                <a:gd name="T9" fmla="*/ 10 h 22"/>
                <a:gd name="T10" fmla="*/ 168 w 521"/>
                <a:gd name="T11" fmla="*/ 9 h 22"/>
                <a:gd name="T12" fmla="*/ 202 w 521"/>
                <a:gd name="T13" fmla="*/ 8 h 22"/>
                <a:gd name="T14" fmla="*/ 267 w 521"/>
                <a:gd name="T15" fmla="*/ 3 h 22"/>
                <a:gd name="T16" fmla="*/ 267 w 521"/>
                <a:gd name="T17" fmla="*/ 0 h 22"/>
                <a:gd name="T18" fmla="*/ 202 w 521"/>
                <a:gd name="T19" fmla="*/ 3 h 22"/>
                <a:gd name="T20" fmla="*/ 168 w 521"/>
                <a:gd name="T21" fmla="*/ 3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21" h="22">
                  <a:moveTo>
                    <a:pt x="327" y="7"/>
                  </a:moveTo>
                  <a:cubicBezTo>
                    <a:pt x="259" y="6"/>
                    <a:pt x="259" y="6"/>
                    <a:pt x="259" y="6"/>
                  </a:cubicBezTo>
                  <a:cubicBezTo>
                    <a:pt x="173" y="5"/>
                    <a:pt x="87" y="3"/>
                    <a:pt x="0" y="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83" y="21"/>
                    <a:pt x="172" y="21"/>
                    <a:pt x="259" y="20"/>
                  </a:cubicBezTo>
                  <a:cubicBezTo>
                    <a:pt x="327" y="19"/>
                    <a:pt x="327" y="19"/>
                    <a:pt x="327" y="19"/>
                  </a:cubicBezTo>
                  <a:cubicBezTo>
                    <a:pt x="349" y="18"/>
                    <a:pt x="372" y="18"/>
                    <a:pt x="394" y="17"/>
                  </a:cubicBezTo>
                  <a:cubicBezTo>
                    <a:pt x="441" y="16"/>
                    <a:pt x="482" y="12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482" y="4"/>
                    <a:pt x="440" y="7"/>
                    <a:pt x="394" y="7"/>
                  </a:cubicBezTo>
                  <a:cubicBezTo>
                    <a:pt x="372" y="7"/>
                    <a:pt x="349" y="7"/>
                    <a:pt x="327" y="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60" name="Freeform 945"/>
            <p:cNvSpPr>
              <a:spLocks/>
            </p:cNvSpPr>
            <p:nvPr userDrawn="1"/>
          </p:nvSpPr>
          <p:spPr bwMode="gray">
            <a:xfrm>
              <a:off x="4040" y="4231"/>
              <a:ext cx="373" cy="15"/>
            </a:xfrm>
            <a:custGeom>
              <a:avLst/>
              <a:gdLst>
                <a:gd name="T0" fmla="*/ 373 w 373"/>
                <a:gd name="T1" fmla="*/ 10 h 15"/>
                <a:gd name="T2" fmla="*/ 0 w 373"/>
                <a:gd name="T3" fmla="*/ 0 h 15"/>
                <a:gd name="T4" fmla="*/ 0 w 373"/>
                <a:gd name="T5" fmla="*/ 15 h 15"/>
                <a:gd name="T6" fmla="*/ 373 w 373"/>
                <a:gd name="T7" fmla="*/ 15 h 15"/>
                <a:gd name="T8" fmla="*/ 373 w 373"/>
                <a:gd name="T9" fmla="*/ 1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3" h="15">
                  <a:moveTo>
                    <a:pt x="373" y="1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373" y="15"/>
                  </a:lnTo>
                  <a:lnTo>
                    <a:pt x="373" y="1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61" name="Freeform 946"/>
            <p:cNvSpPr>
              <a:spLocks/>
            </p:cNvSpPr>
            <p:nvPr userDrawn="1"/>
          </p:nvSpPr>
          <p:spPr bwMode="gray">
            <a:xfrm>
              <a:off x="4040" y="3963"/>
              <a:ext cx="373" cy="104"/>
            </a:xfrm>
            <a:custGeom>
              <a:avLst/>
              <a:gdLst>
                <a:gd name="T0" fmla="*/ 243 w 521"/>
                <a:gd name="T1" fmla="*/ 23 h 146"/>
                <a:gd name="T2" fmla="*/ 213 w 521"/>
                <a:gd name="T3" fmla="*/ 41 h 146"/>
                <a:gd name="T4" fmla="*/ 177 w 521"/>
                <a:gd name="T5" fmla="*/ 49 h 146"/>
                <a:gd name="T6" fmla="*/ 150 w 521"/>
                <a:gd name="T7" fmla="*/ 53 h 146"/>
                <a:gd name="T8" fmla="*/ 140 w 521"/>
                <a:gd name="T9" fmla="*/ 54 h 146"/>
                <a:gd name="T10" fmla="*/ 0 w 521"/>
                <a:gd name="T11" fmla="*/ 64 h 146"/>
                <a:gd name="T12" fmla="*/ 0 w 521"/>
                <a:gd name="T13" fmla="*/ 74 h 146"/>
                <a:gd name="T14" fmla="*/ 141 w 521"/>
                <a:gd name="T15" fmla="*/ 61 h 146"/>
                <a:gd name="T16" fmla="*/ 159 w 521"/>
                <a:gd name="T17" fmla="*/ 59 h 146"/>
                <a:gd name="T18" fmla="*/ 178 w 521"/>
                <a:gd name="T19" fmla="*/ 56 h 146"/>
                <a:gd name="T20" fmla="*/ 214 w 521"/>
                <a:gd name="T21" fmla="*/ 46 h 146"/>
                <a:gd name="T22" fmla="*/ 246 w 521"/>
                <a:gd name="T23" fmla="*/ 25 h 146"/>
                <a:gd name="T24" fmla="*/ 267 w 521"/>
                <a:gd name="T25" fmla="*/ 4 h 146"/>
                <a:gd name="T26" fmla="*/ 267 w 521"/>
                <a:gd name="T27" fmla="*/ 0 h 146"/>
                <a:gd name="T28" fmla="*/ 243 w 521"/>
                <a:gd name="T29" fmla="*/ 23 h 1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1" h="146">
                  <a:moveTo>
                    <a:pt x="474" y="45"/>
                  </a:moveTo>
                  <a:cubicBezTo>
                    <a:pt x="454" y="61"/>
                    <a:pt x="439" y="72"/>
                    <a:pt x="415" y="82"/>
                  </a:cubicBezTo>
                  <a:cubicBezTo>
                    <a:pt x="393" y="90"/>
                    <a:pt x="371" y="94"/>
                    <a:pt x="345" y="97"/>
                  </a:cubicBezTo>
                  <a:cubicBezTo>
                    <a:pt x="328" y="100"/>
                    <a:pt x="311" y="103"/>
                    <a:pt x="294" y="104"/>
                  </a:cubicBezTo>
                  <a:cubicBezTo>
                    <a:pt x="287" y="105"/>
                    <a:pt x="281" y="105"/>
                    <a:pt x="274" y="10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275" y="119"/>
                    <a:pt x="275" y="119"/>
                    <a:pt x="275" y="119"/>
                  </a:cubicBezTo>
                  <a:cubicBezTo>
                    <a:pt x="310" y="116"/>
                    <a:pt x="310" y="116"/>
                    <a:pt x="310" y="116"/>
                  </a:cubicBezTo>
                  <a:cubicBezTo>
                    <a:pt x="324" y="115"/>
                    <a:pt x="335" y="113"/>
                    <a:pt x="346" y="111"/>
                  </a:cubicBezTo>
                  <a:cubicBezTo>
                    <a:pt x="373" y="107"/>
                    <a:pt x="396" y="100"/>
                    <a:pt x="417" y="91"/>
                  </a:cubicBezTo>
                  <a:cubicBezTo>
                    <a:pt x="438" y="82"/>
                    <a:pt x="460" y="66"/>
                    <a:pt x="480" y="49"/>
                  </a:cubicBezTo>
                  <a:cubicBezTo>
                    <a:pt x="493" y="38"/>
                    <a:pt x="507" y="23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4" y="18"/>
                    <a:pt x="489" y="32"/>
                    <a:pt x="474" y="4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62" name="Freeform 947"/>
            <p:cNvSpPr>
              <a:spLocks/>
            </p:cNvSpPr>
            <p:nvPr userDrawn="1"/>
          </p:nvSpPr>
          <p:spPr bwMode="gray">
            <a:xfrm>
              <a:off x="4573" y="3870"/>
              <a:ext cx="226" cy="192"/>
            </a:xfrm>
            <a:custGeom>
              <a:avLst/>
              <a:gdLst>
                <a:gd name="T0" fmla="*/ 0 w 316"/>
                <a:gd name="T1" fmla="*/ 0 h 267"/>
                <a:gd name="T2" fmla="*/ 57 w 316"/>
                <a:gd name="T3" fmla="*/ 91 h 267"/>
                <a:gd name="T4" fmla="*/ 111 w 316"/>
                <a:gd name="T5" fmla="*/ 124 h 267"/>
                <a:gd name="T6" fmla="*/ 162 w 316"/>
                <a:gd name="T7" fmla="*/ 135 h 267"/>
                <a:gd name="T8" fmla="*/ 162 w 316"/>
                <a:gd name="T9" fmla="*/ 138 h 267"/>
                <a:gd name="T10" fmla="*/ 110 w 316"/>
                <a:gd name="T11" fmla="*/ 127 h 267"/>
                <a:gd name="T12" fmla="*/ 57 w 316"/>
                <a:gd name="T13" fmla="*/ 99 h 267"/>
                <a:gd name="T14" fmla="*/ 0 w 316"/>
                <a:gd name="T15" fmla="*/ 18 h 267"/>
                <a:gd name="T16" fmla="*/ 0 w 316"/>
                <a:gd name="T17" fmla="*/ 0 h 2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267">
                  <a:moveTo>
                    <a:pt x="0" y="0"/>
                  </a:moveTo>
                  <a:cubicBezTo>
                    <a:pt x="0" y="0"/>
                    <a:pt x="93" y="149"/>
                    <a:pt x="111" y="177"/>
                  </a:cubicBezTo>
                  <a:cubicBezTo>
                    <a:pt x="128" y="204"/>
                    <a:pt x="147" y="226"/>
                    <a:pt x="217" y="240"/>
                  </a:cubicBezTo>
                  <a:cubicBezTo>
                    <a:pt x="286" y="255"/>
                    <a:pt x="316" y="262"/>
                    <a:pt x="316" y="262"/>
                  </a:cubicBezTo>
                  <a:cubicBezTo>
                    <a:pt x="316" y="267"/>
                    <a:pt x="316" y="267"/>
                    <a:pt x="316" y="267"/>
                  </a:cubicBezTo>
                  <a:cubicBezTo>
                    <a:pt x="316" y="267"/>
                    <a:pt x="272" y="258"/>
                    <a:pt x="215" y="245"/>
                  </a:cubicBezTo>
                  <a:cubicBezTo>
                    <a:pt x="159" y="233"/>
                    <a:pt x="136" y="228"/>
                    <a:pt x="110" y="192"/>
                  </a:cubicBezTo>
                  <a:cubicBezTo>
                    <a:pt x="88" y="162"/>
                    <a:pt x="0" y="35"/>
                    <a:pt x="0" y="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63" name="Freeform 948"/>
            <p:cNvSpPr>
              <a:spLocks/>
            </p:cNvSpPr>
            <p:nvPr userDrawn="1"/>
          </p:nvSpPr>
          <p:spPr bwMode="gray">
            <a:xfrm>
              <a:off x="4573" y="3992"/>
              <a:ext cx="226" cy="131"/>
            </a:xfrm>
            <a:custGeom>
              <a:avLst/>
              <a:gdLst>
                <a:gd name="T0" fmla="*/ 0 w 316"/>
                <a:gd name="T1" fmla="*/ 0 h 183"/>
                <a:gd name="T2" fmla="*/ 57 w 316"/>
                <a:gd name="T3" fmla="*/ 59 h 183"/>
                <a:gd name="T4" fmla="*/ 110 w 316"/>
                <a:gd name="T5" fmla="*/ 82 h 183"/>
                <a:gd name="T6" fmla="*/ 162 w 316"/>
                <a:gd name="T7" fmla="*/ 91 h 183"/>
                <a:gd name="T8" fmla="*/ 162 w 316"/>
                <a:gd name="T9" fmla="*/ 94 h 183"/>
                <a:gd name="T10" fmla="*/ 110 w 316"/>
                <a:gd name="T11" fmla="*/ 86 h 183"/>
                <a:gd name="T12" fmla="*/ 56 w 316"/>
                <a:gd name="T13" fmla="*/ 66 h 183"/>
                <a:gd name="T14" fmla="*/ 0 w 316"/>
                <a:gd name="T15" fmla="*/ 14 h 183"/>
                <a:gd name="T16" fmla="*/ 0 w 316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83">
                  <a:moveTo>
                    <a:pt x="0" y="0"/>
                  </a:moveTo>
                  <a:cubicBezTo>
                    <a:pt x="0" y="0"/>
                    <a:pt x="85" y="90"/>
                    <a:pt x="110" y="116"/>
                  </a:cubicBezTo>
                  <a:cubicBezTo>
                    <a:pt x="136" y="143"/>
                    <a:pt x="169" y="153"/>
                    <a:pt x="216" y="161"/>
                  </a:cubicBezTo>
                  <a:cubicBezTo>
                    <a:pt x="260" y="169"/>
                    <a:pt x="316" y="178"/>
                    <a:pt x="316" y="178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6" y="183"/>
                    <a:pt x="264" y="175"/>
                    <a:pt x="216" y="167"/>
                  </a:cubicBezTo>
                  <a:cubicBezTo>
                    <a:pt x="169" y="159"/>
                    <a:pt x="136" y="154"/>
                    <a:pt x="109" y="129"/>
                  </a:cubicBezTo>
                  <a:cubicBezTo>
                    <a:pt x="85" y="107"/>
                    <a:pt x="0" y="27"/>
                    <a:pt x="0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64" name="Freeform 949"/>
            <p:cNvSpPr>
              <a:spLocks/>
            </p:cNvSpPr>
            <p:nvPr userDrawn="1"/>
          </p:nvSpPr>
          <p:spPr bwMode="gray">
            <a:xfrm>
              <a:off x="4573" y="4022"/>
              <a:ext cx="226" cy="117"/>
            </a:xfrm>
            <a:custGeom>
              <a:avLst/>
              <a:gdLst>
                <a:gd name="T0" fmla="*/ 0 w 316"/>
                <a:gd name="T1" fmla="*/ 0 h 164"/>
                <a:gd name="T2" fmla="*/ 57 w 316"/>
                <a:gd name="T3" fmla="*/ 51 h 164"/>
                <a:gd name="T4" fmla="*/ 110 w 316"/>
                <a:gd name="T5" fmla="*/ 72 h 164"/>
                <a:gd name="T6" fmla="*/ 162 w 316"/>
                <a:gd name="T7" fmla="*/ 81 h 164"/>
                <a:gd name="T8" fmla="*/ 162 w 316"/>
                <a:gd name="T9" fmla="*/ 83 h 164"/>
                <a:gd name="T10" fmla="*/ 110 w 316"/>
                <a:gd name="T11" fmla="*/ 76 h 164"/>
                <a:gd name="T12" fmla="*/ 57 w 316"/>
                <a:gd name="T13" fmla="*/ 59 h 164"/>
                <a:gd name="T14" fmla="*/ 0 w 316"/>
                <a:gd name="T15" fmla="*/ 12 h 164"/>
                <a:gd name="T16" fmla="*/ 0 w 316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64">
                  <a:moveTo>
                    <a:pt x="0" y="0"/>
                  </a:moveTo>
                  <a:cubicBezTo>
                    <a:pt x="0" y="0"/>
                    <a:pt x="81" y="75"/>
                    <a:pt x="110" y="101"/>
                  </a:cubicBezTo>
                  <a:cubicBezTo>
                    <a:pt x="136" y="125"/>
                    <a:pt x="158" y="132"/>
                    <a:pt x="216" y="142"/>
                  </a:cubicBezTo>
                  <a:cubicBezTo>
                    <a:pt x="275" y="153"/>
                    <a:pt x="316" y="159"/>
                    <a:pt x="316" y="159"/>
                  </a:cubicBezTo>
                  <a:cubicBezTo>
                    <a:pt x="316" y="164"/>
                    <a:pt x="316" y="164"/>
                    <a:pt x="316" y="164"/>
                  </a:cubicBezTo>
                  <a:cubicBezTo>
                    <a:pt x="316" y="164"/>
                    <a:pt x="263" y="156"/>
                    <a:pt x="216" y="148"/>
                  </a:cubicBezTo>
                  <a:cubicBezTo>
                    <a:pt x="168" y="141"/>
                    <a:pt x="138" y="138"/>
                    <a:pt x="110" y="115"/>
                  </a:cubicBezTo>
                  <a:cubicBezTo>
                    <a:pt x="77" y="88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65" name="Freeform 950"/>
            <p:cNvSpPr>
              <a:spLocks/>
            </p:cNvSpPr>
            <p:nvPr userDrawn="1"/>
          </p:nvSpPr>
          <p:spPr bwMode="gray">
            <a:xfrm>
              <a:off x="4573" y="4052"/>
              <a:ext cx="226" cy="104"/>
            </a:xfrm>
            <a:custGeom>
              <a:avLst/>
              <a:gdLst>
                <a:gd name="T0" fmla="*/ 0 w 316"/>
                <a:gd name="T1" fmla="*/ 0 h 144"/>
                <a:gd name="T2" fmla="*/ 57 w 316"/>
                <a:gd name="T3" fmla="*/ 45 h 144"/>
                <a:gd name="T4" fmla="*/ 111 w 316"/>
                <a:gd name="T5" fmla="*/ 65 h 144"/>
                <a:gd name="T6" fmla="*/ 162 w 316"/>
                <a:gd name="T7" fmla="*/ 72 h 144"/>
                <a:gd name="T8" fmla="*/ 162 w 316"/>
                <a:gd name="T9" fmla="*/ 75 h 144"/>
                <a:gd name="T10" fmla="*/ 111 w 316"/>
                <a:gd name="T11" fmla="*/ 68 h 144"/>
                <a:gd name="T12" fmla="*/ 57 w 316"/>
                <a:gd name="T13" fmla="*/ 52 h 144"/>
                <a:gd name="T14" fmla="*/ 0 w 316"/>
                <a:gd name="T15" fmla="*/ 12 h 144"/>
                <a:gd name="T16" fmla="*/ 0 w 3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44">
                  <a:moveTo>
                    <a:pt x="0" y="0"/>
                  </a:moveTo>
                  <a:cubicBezTo>
                    <a:pt x="0" y="0"/>
                    <a:pt x="92" y="73"/>
                    <a:pt x="110" y="86"/>
                  </a:cubicBezTo>
                  <a:cubicBezTo>
                    <a:pt x="127" y="99"/>
                    <a:pt x="150" y="114"/>
                    <a:pt x="217" y="124"/>
                  </a:cubicBezTo>
                  <a:cubicBezTo>
                    <a:pt x="283" y="133"/>
                    <a:pt x="316" y="138"/>
                    <a:pt x="316" y="138"/>
                  </a:cubicBezTo>
                  <a:cubicBezTo>
                    <a:pt x="316" y="144"/>
                    <a:pt x="316" y="144"/>
                    <a:pt x="316" y="144"/>
                  </a:cubicBezTo>
                  <a:cubicBezTo>
                    <a:pt x="316" y="144"/>
                    <a:pt x="257" y="135"/>
                    <a:pt x="217" y="130"/>
                  </a:cubicBezTo>
                  <a:cubicBezTo>
                    <a:pt x="177" y="125"/>
                    <a:pt x="146" y="123"/>
                    <a:pt x="110" y="99"/>
                  </a:cubicBezTo>
                  <a:cubicBezTo>
                    <a:pt x="75" y="76"/>
                    <a:pt x="0" y="22"/>
                    <a:pt x="0" y="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66" name="Freeform 951"/>
            <p:cNvSpPr>
              <a:spLocks/>
            </p:cNvSpPr>
            <p:nvPr userDrawn="1"/>
          </p:nvSpPr>
          <p:spPr bwMode="gray">
            <a:xfrm>
              <a:off x="4573" y="4082"/>
              <a:ext cx="226" cy="89"/>
            </a:xfrm>
            <a:custGeom>
              <a:avLst/>
              <a:gdLst>
                <a:gd name="T0" fmla="*/ 0 w 316"/>
                <a:gd name="T1" fmla="*/ 0 h 124"/>
                <a:gd name="T2" fmla="*/ 57 w 316"/>
                <a:gd name="T3" fmla="*/ 37 h 124"/>
                <a:gd name="T4" fmla="*/ 111 w 316"/>
                <a:gd name="T5" fmla="*/ 55 h 124"/>
                <a:gd name="T6" fmla="*/ 162 w 316"/>
                <a:gd name="T7" fmla="*/ 61 h 124"/>
                <a:gd name="T8" fmla="*/ 162 w 316"/>
                <a:gd name="T9" fmla="*/ 64 h 124"/>
                <a:gd name="T10" fmla="*/ 110 w 316"/>
                <a:gd name="T11" fmla="*/ 58 h 124"/>
                <a:gd name="T12" fmla="*/ 57 w 316"/>
                <a:gd name="T13" fmla="*/ 43 h 124"/>
                <a:gd name="T14" fmla="*/ 0 w 316"/>
                <a:gd name="T15" fmla="*/ 11 h 124"/>
                <a:gd name="T16" fmla="*/ 0 w 316"/>
                <a:gd name="T17" fmla="*/ 0 h 1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24">
                  <a:moveTo>
                    <a:pt x="0" y="0"/>
                  </a:moveTo>
                  <a:cubicBezTo>
                    <a:pt x="0" y="0"/>
                    <a:pt x="93" y="62"/>
                    <a:pt x="110" y="72"/>
                  </a:cubicBezTo>
                  <a:cubicBezTo>
                    <a:pt x="128" y="82"/>
                    <a:pt x="149" y="98"/>
                    <a:pt x="217" y="106"/>
                  </a:cubicBezTo>
                  <a:cubicBezTo>
                    <a:pt x="284" y="115"/>
                    <a:pt x="316" y="119"/>
                    <a:pt x="316" y="119"/>
                  </a:cubicBezTo>
                  <a:cubicBezTo>
                    <a:pt x="316" y="124"/>
                    <a:pt x="316" y="124"/>
                    <a:pt x="316" y="124"/>
                  </a:cubicBezTo>
                  <a:cubicBezTo>
                    <a:pt x="316" y="124"/>
                    <a:pt x="260" y="118"/>
                    <a:pt x="216" y="113"/>
                  </a:cubicBezTo>
                  <a:cubicBezTo>
                    <a:pt x="172" y="108"/>
                    <a:pt x="142" y="102"/>
                    <a:pt x="110" y="84"/>
                  </a:cubicBezTo>
                  <a:cubicBezTo>
                    <a:pt x="77" y="66"/>
                    <a:pt x="0" y="21"/>
                    <a:pt x="0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67" name="Freeform 952"/>
            <p:cNvSpPr>
              <a:spLocks/>
            </p:cNvSpPr>
            <p:nvPr userDrawn="1"/>
          </p:nvSpPr>
          <p:spPr bwMode="gray">
            <a:xfrm>
              <a:off x="4573" y="4111"/>
              <a:ext cx="226" cy="75"/>
            </a:xfrm>
            <a:custGeom>
              <a:avLst/>
              <a:gdLst>
                <a:gd name="T0" fmla="*/ 0 w 316"/>
                <a:gd name="T1" fmla="*/ 0 h 104"/>
                <a:gd name="T2" fmla="*/ 57 w 316"/>
                <a:gd name="T3" fmla="*/ 31 h 104"/>
                <a:gd name="T4" fmla="*/ 110 w 316"/>
                <a:gd name="T5" fmla="*/ 45 h 104"/>
                <a:gd name="T6" fmla="*/ 162 w 316"/>
                <a:gd name="T7" fmla="*/ 51 h 104"/>
                <a:gd name="T8" fmla="*/ 162 w 316"/>
                <a:gd name="T9" fmla="*/ 54 h 104"/>
                <a:gd name="T10" fmla="*/ 110 w 316"/>
                <a:gd name="T11" fmla="*/ 49 h 104"/>
                <a:gd name="T12" fmla="*/ 57 w 316"/>
                <a:gd name="T13" fmla="*/ 37 h 104"/>
                <a:gd name="T14" fmla="*/ 0 w 316"/>
                <a:gd name="T15" fmla="*/ 10 h 104"/>
                <a:gd name="T16" fmla="*/ 0 w 316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04">
                  <a:moveTo>
                    <a:pt x="0" y="0"/>
                  </a:moveTo>
                  <a:cubicBezTo>
                    <a:pt x="0" y="0"/>
                    <a:pt x="82" y="45"/>
                    <a:pt x="110" y="59"/>
                  </a:cubicBezTo>
                  <a:cubicBezTo>
                    <a:pt x="141" y="75"/>
                    <a:pt x="168" y="82"/>
                    <a:pt x="216" y="88"/>
                  </a:cubicBezTo>
                  <a:cubicBezTo>
                    <a:pt x="264" y="94"/>
                    <a:pt x="316" y="99"/>
                    <a:pt x="316" y="99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6" y="104"/>
                    <a:pt x="268" y="99"/>
                    <a:pt x="216" y="94"/>
                  </a:cubicBezTo>
                  <a:cubicBezTo>
                    <a:pt x="165" y="89"/>
                    <a:pt x="147" y="87"/>
                    <a:pt x="110" y="71"/>
                  </a:cubicBezTo>
                  <a:cubicBezTo>
                    <a:pt x="77" y="56"/>
                    <a:pt x="0" y="20"/>
                    <a:pt x="0" y="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68" name="Freeform 953"/>
            <p:cNvSpPr>
              <a:spLocks/>
            </p:cNvSpPr>
            <p:nvPr userDrawn="1"/>
          </p:nvSpPr>
          <p:spPr bwMode="gray">
            <a:xfrm>
              <a:off x="4573" y="4141"/>
              <a:ext cx="226" cy="61"/>
            </a:xfrm>
            <a:custGeom>
              <a:avLst/>
              <a:gdLst>
                <a:gd name="T0" fmla="*/ 0 w 316"/>
                <a:gd name="T1" fmla="*/ 0 h 84"/>
                <a:gd name="T2" fmla="*/ 57 w 316"/>
                <a:gd name="T3" fmla="*/ 24 h 84"/>
                <a:gd name="T4" fmla="*/ 111 w 316"/>
                <a:gd name="T5" fmla="*/ 36 h 84"/>
                <a:gd name="T6" fmla="*/ 162 w 316"/>
                <a:gd name="T7" fmla="*/ 41 h 84"/>
                <a:gd name="T8" fmla="*/ 162 w 316"/>
                <a:gd name="T9" fmla="*/ 44 h 84"/>
                <a:gd name="T10" fmla="*/ 111 w 316"/>
                <a:gd name="T11" fmla="*/ 40 h 84"/>
                <a:gd name="T12" fmla="*/ 57 w 316"/>
                <a:gd name="T13" fmla="*/ 30 h 84"/>
                <a:gd name="T14" fmla="*/ 0 w 316"/>
                <a:gd name="T15" fmla="*/ 10 h 84"/>
                <a:gd name="T16" fmla="*/ 0 w 316"/>
                <a:gd name="T17" fmla="*/ 0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84">
                  <a:moveTo>
                    <a:pt x="0" y="0"/>
                  </a:moveTo>
                  <a:cubicBezTo>
                    <a:pt x="0" y="0"/>
                    <a:pt x="65" y="28"/>
                    <a:pt x="110" y="46"/>
                  </a:cubicBezTo>
                  <a:cubicBezTo>
                    <a:pt x="155" y="64"/>
                    <a:pt x="189" y="66"/>
                    <a:pt x="217" y="69"/>
                  </a:cubicBezTo>
                  <a:cubicBezTo>
                    <a:pt x="229" y="70"/>
                    <a:pt x="316" y="79"/>
                    <a:pt x="316" y="79"/>
                  </a:cubicBezTo>
                  <a:cubicBezTo>
                    <a:pt x="316" y="84"/>
                    <a:pt x="316" y="84"/>
                    <a:pt x="316" y="84"/>
                  </a:cubicBezTo>
                  <a:cubicBezTo>
                    <a:pt x="316" y="84"/>
                    <a:pt x="264" y="80"/>
                    <a:pt x="217" y="76"/>
                  </a:cubicBezTo>
                  <a:cubicBezTo>
                    <a:pt x="169" y="71"/>
                    <a:pt x="148" y="70"/>
                    <a:pt x="110" y="57"/>
                  </a:cubicBezTo>
                  <a:cubicBezTo>
                    <a:pt x="71" y="44"/>
                    <a:pt x="0" y="19"/>
                    <a:pt x="0" y="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69" name="Freeform 954"/>
            <p:cNvSpPr>
              <a:spLocks/>
            </p:cNvSpPr>
            <p:nvPr userDrawn="1"/>
          </p:nvSpPr>
          <p:spPr bwMode="gray">
            <a:xfrm>
              <a:off x="4573" y="4172"/>
              <a:ext cx="226" cy="46"/>
            </a:xfrm>
            <a:custGeom>
              <a:avLst/>
              <a:gdLst>
                <a:gd name="T0" fmla="*/ 0 w 316"/>
                <a:gd name="T1" fmla="*/ 0 h 63"/>
                <a:gd name="T2" fmla="*/ 57 w 316"/>
                <a:gd name="T3" fmla="*/ 17 h 63"/>
                <a:gd name="T4" fmla="*/ 110 w 316"/>
                <a:gd name="T5" fmla="*/ 27 h 63"/>
                <a:gd name="T6" fmla="*/ 162 w 316"/>
                <a:gd name="T7" fmla="*/ 31 h 63"/>
                <a:gd name="T8" fmla="*/ 162 w 316"/>
                <a:gd name="T9" fmla="*/ 34 h 63"/>
                <a:gd name="T10" fmla="*/ 110 w 316"/>
                <a:gd name="T11" fmla="*/ 30 h 63"/>
                <a:gd name="T12" fmla="*/ 57 w 316"/>
                <a:gd name="T13" fmla="*/ 23 h 63"/>
                <a:gd name="T14" fmla="*/ 0 w 316"/>
                <a:gd name="T15" fmla="*/ 9 h 63"/>
                <a:gd name="T16" fmla="*/ 0 w 31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63">
                  <a:moveTo>
                    <a:pt x="0" y="0"/>
                  </a:moveTo>
                  <a:cubicBezTo>
                    <a:pt x="0" y="0"/>
                    <a:pt x="65" y="20"/>
                    <a:pt x="110" y="32"/>
                  </a:cubicBezTo>
                  <a:cubicBezTo>
                    <a:pt x="155" y="44"/>
                    <a:pt x="196" y="49"/>
                    <a:pt x="216" y="50"/>
                  </a:cubicBezTo>
                  <a:cubicBezTo>
                    <a:pt x="237" y="51"/>
                    <a:pt x="316" y="58"/>
                    <a:pt x="316" y="58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6" y="63"/>
                    <a:pt x="271" y="59"/>
                    <a:pt x="216" y="56"/>
                  </a:cubicBezTo>
                  <a:cubicBezTo>
                    <a:pt x="172" y="52"/>
                    <a:pt x="136" y="49"/>
                    <a:pt x="110" y="43"/>
                  </a:cubicBezTo>
                  <a:cubicBezTo>
                    <a:pt x="81" y="37"/>
                    <a:pt x="0" y="18"/>
                    <a:pt x="0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70" name="Freeform 955"/>
            <p:cNvSpPr>
              <a:spLocks/>
            </p:cNvSpPr>
            <p:nvPr userDrawn="1"/>
          </p:nvSpPr>
          <p:spPr bwMode="gray">
            <a:xfrm>
              <a:off x="4573" y="4202"/>
              <a:ext cx="226" cy="31"/>
            </a:xfrm>
            <a:custGeom>
              <a:avLst/>
              <a:gdLst>
                <a:gd name="T0" fmla="*/ 0 w 316"/>
                <a:gd name="T1" fmla="*/ 0 h 42"/>
                <a:gd name="T2" fmla="*/ 57 w 316"/>
                <a:gd name="T3" fmla="*/ 10 h 42"/>
                <a:gd name="T4" fmla="*/ 110 w 316"/>
                <a:gd name="T5" fmla="*/ 16 h 42"/>
                <a:gd name="T6" fmla="*/ 162 w 316"/>
                <a:gd name="T7" fmla="*/ 20 h 42"/>
                <a:gd name="T8" fmla="*/ 162 w 316"/>
                <a:gd name="T9" fmla="*/ 23 h 42"/>
                <a:gd name="T10" fmla="*/ 110 w 316"/>
                <a:gd name="T11" fmla="*/ 20 h 42"/>
                <a:gd name="T12" fmla="*/ 57 w 316"/>
                <a:gd name="T13" fmla="*/ 16 h 42"/>
                <a:gd name="T14" fmla="*/ 0 w 316"/>
                <a:gd name="T15" fmla="*/ 10 h 42"/>
                <a:gd name="T16" fmla="*/ 0 w 316"/>
                <a:gd name="T17" fmla="*/ 0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42">
                  <a:moveTo>
                    <a:pt x="0" y="0"/>
                  </a:moveTo>
                  <a:cubicBezTo>
                    <a:pt x="0" y="0"/>
                    <a:pt x="53" y="9"/>
                    <a:pt x="110" y="19"/>
                  </a:cubicBezTo>
                  <a:cubicBezTo>
                    <a:pt x="152" y="26"/>
                    <a:pt x="210" y="30"/>
                    <a:pt x="216" y="30"/>
                  </a:cubicBezTo>
                  <a:cubicBezTo>
                    <a:pt x="222" y="31"/>
                    <a:pt x="316" y="37"/>
                    <a:pt x="316" y="37"/>
                  </a:cubicBezTo>
                  <a:cubicBezTo>
                    <a:pt x="316" y="42"/>
                    <a:pt x="316" y="42"/>
                    <a:pt x="316" y="42"/>
                  </a:cubicBezTo>
                  <a:cubicBezTo>
                    <a:pt x="316" y="42"/>
                    <a:pt x="256" y="39"/>
                    <a:pt x="216" y="37"/>
                  </a:cubicBezTo>
                  <a:cubicBezTo>
                    <a:pt x="175" y="34"/>
                    <a:pt x="133" y="32"/>
                    <a:pt x="110" y="30"/>
                  </a:cubicBezTo>
                  <a:cubicBezTo>
                    <a:pt x="57" y="24"/>
                    <a:pt x="0" y="17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71" name="Freeform 956"/>
            <p:cNvSpPr>
              <a:spLocks/>
            </p:cNvSpPr>
            <p:nvPr userDrawn="1"/>
          </p:nvSpPr>
          <p:spPr bwMode="gray">
            <a:xfrm>
              <a:off x="4573" y="4233"/>
              <a:ext cx="226" cy="13"/>
            </a:xfrm>
            <a:custGeom>
              <a:avLst/>
              <a:gdLst>
                <a:gd name="T0" fmla="*/ 0 w 316"/>
                <a:gd name="T1" fmla="*/ 0 h 17"/>
                <a:gd name="T2" fmla="*/ 57 w 316"/>
                <a:gd name="T3" fmla="*/ 2 h 17"/>
                <a:gd name="T4" fmla="*/ 162 w 316"/>
                <a:gd name="T5" fmla="*/ 7 h 17"/>
                <a:gd name="T6" fmla="*/ 162 w 316"/>
                <a:gd name="T7" fmla="*/ 10 h 17"/>
                <a:gd name="T8" fmla="*/ 0 w 316"/>
                <a:gd name="T9" fmla="*/ 10 h 17"/>
                <a:gd name="T10" fmla="*/ 0 w 316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6" h="17">
                  <a:moveTo>
                    <a:pt x="0" y="0"/>
                  </a:moveTo>
                  <a:cubicBezTo>
                    <a:pt x="0" y="0"/>
                    <a:pt x="84" y="4"/>
                    <a:pt x="110" y="4"/>
                  </a:cubicBezTo>
                  <a:cubicBezTo>
                    <a:pt x="136" y="5"/>
                    <a:pt x="316" y="12"/>
                    <a:pt x="316" y="12"/>
                  </a:cubicBezTo>
                  <a:cubicBezTo>
                    <a:pt x="316" y="17"/>
                    <a:pt x="316" y="17"/>
                    <a:pt x="316" y="17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72" name="Freeform 957"/>
            <p:cNvSpPr>
              <a:spLocks/>
            </p:cNvSpPr>
            <p:nvPr userDrawn="1"/>
          </p:nvSpPr>
          <p:spPr bwMode="gray">
            <a:xfrm>
              <a:off x="4573" y="3901"/>
              <a:ext cx="226" cy="176"/>
            </a:xfrm>
            <a:custGeom>
              <a:avLst/>
              <a:gdLst>
                <a:gd name="T0" fmla="*/ 110 w 316"/>
                <a:gd name="T1" fmla="*/ 114 h 245"/>
                <a:gd name="T2" fmla="*/ 56 w 316"/>
                <a:gd name="T3" fmla="*/ 82 h 245"/>
                <a:gd name="T4" fmla="*/ 0 w 316"/>
                <a:gd name="T5" fmla="*/ 0 h 245"/>
                <a:gd name="T6" fmla="*/ 0 w 316"/>
                <a:gd name="T7" fmla="*/ 17 h 245"/>
                <a:gd name="T8" fmla="*/ 57 w 316"/>
                <a:gd name="T9" fmla="*/ 91 h 245"/>
                <a:gd name="T10" fmla="*/ 110 w 316"/>
                <a:gd name="T11" fmla="*/ 116 h 245"/>
                <a:gd name="T12" fmla="*/ 162 w 316"/>
                <a:gd name="T13" fmla="*/ 126 h 245"/>
                <a:gd name="T14" fmla="*/ 162 w 316"/>
                <a:gd name="T15" fmla="*/ 124 h 245"/>
                <a:gd name="T16" fmla="*/ 110 w 316"/>
                <a:gd name="T17" fmla="*/ 114 h 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245">
                  <a:moveTo>
                    <a:pt x="216" y="221"/>
                  </a:moveTo>
                  <a:cubicBezTo>
                    <a:pt x="140" y="204"/>
                    <a:pt x="122" y="176"/>
                    <a:pt x="109" y="159"/>
                  </a:cubicBezTo>
                  <a:cubicBezTo>
                    <a:pt x="97" y="141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3" y="37"/>
                    <a:pt x="86" y="145"/>
                    <a:pt x="110" y="175"/>
                  </a:cubicBezTo>
                  <a:cubicBezTo>
                    <a:pt x="136" y="209"/>
                    <a:pt x="177" y="217"/>
                    <a:pt x="216" y="225"/>
                  </a:cubicBezTo>
                  <a:cubicBezTo>
                    <a:pt x="255" y="233"/>
                    <a:pt x="316" y="245"/>
                    <a:pt x="316" y="245"/>
                  </a:cubicBezTo>
                  <a:cubicBezTo>
                    <a:pt x="316" y="241"/>
                    <a:pt x="316" y="241"/>
                    <a:pt x="316" y="241"/>
                  </a:cubicBezTo>
                  <a:cubicBezTo>
                    <a:pt x="316" y="241"/>
                    <a:pt x="236" y="225"/>
                    <a:pt x="216" y="22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73" name="Freeform 958"/>
            <p:cNvSpPr>
              <a:spLocks/>
            </p:cNvSpPr>
            <p:nvPr userDrawn="1"/>
          </p:nvSpPr>
          <p:spPr bwMode="gray">
            <a:xfrm>
              <a:off x="4573" y="3931"/>
              <a:ext cx="226" cy="161"/>
            </a:xfrm>
            <a:custGeom>
              <a:avLst/>
              <a:gdLst>
                <a:gd name="T0" fmla="*/ 110 w 316"/>
                <a:gd name="T1" fmla="*/ 104 h 224"/>
                <a:gd name="T2" fmla="*/ 56 w 316"/>
                <a:gd name="T3" fmla="*/ 75 h 224"/>
                <a:gd name="T4" fmla="*/ 0 w 316"/>
                <a:gd name="T5" fmla="*/ 0 h 224"/>
                <a:gd name="T6" fmla="*/ 0 w 316"/>
                <a:gd name="T7" fmla="*/ 16 h 224"/>
                <a:gd name="T8" fmla="*/ 56 w 316"/>
                <a:gd name="T9" fmla="*/ 83 h 224"/>
                <a:gd name="T10" fmla="*/ 110 w 316"/>
                <a:gd name="T11" fmla="*/ 106 h 224"/>
                <a:gd name="T12" fmla="*/ 162 w 316"/>
                <a:gd name="T13" fmla="*/ 116 h 224"/>
                <a:gd name="T14" fmla="*/ 162 w 316"/>
                <a:gd name="T15" fmla="*/ 114 h 224"/>
                <a:gd name="T16" fmla="*/ 110 w 316"/>
                <a:gd name="T17" fmla="*/ 104 h 2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224">
                  <a:moveTo>
                    <a:pt x="216" y="201"/>
                  </a:moveTo>
                  <a:cubicBezTo>
                    <a:pt x="153" y="189"/>
                    <a:pt x="128" y="169"/>
                    <a:pt x="109" y="145"/>
                  </a:cubicBezTo>
                  <a:cubicBezTo>
                    <a:pt x="91" y="121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3" y="35"/>
                    <a:pt x="87" y="134"/>
                    <a:pt x="109" y="160"/>
                  </a:cubicBezTo>
                  <a:cubicBezTo>
                    <a:pt x="136" y="190"/>
                    <a:pt x="172" y="198"/>
                    <a:pt x="216" y="206"/>
                  </a:cubicBezTo>
                  <a:cubicBezTo>
                    <a:pt x="260" y="214"/>
                    <a:pt x="316" y="224"/>
                    <a:pt x="316" y="224"/>
                  </a:cubicBezTo>
                  <a:cubicBezTo>
                    <a:pt x="316" y="220"/>
                    <a:pt x="316" y="220"/>
                    <a:pt x="316" y="220"/>
                  </a:cubicBezTo>
                  <a:cubicBezTo>
                    <a:pt x="316" y="220"/>
                    <a:pt x="252" y="208"/>
                    <a:pt x="216" y="20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74" name="Freeform 959"/>
            <p:cNvSpPr>
              <a:spLocks/>
            </p:cNvSpPr>
            <p:nvPr userDrawn="1"/>
          </p:nvSpPr>
          <p:spPr bwMode="gray">
            <a:xfrm>
              <a:off x="4573" y="3961"/>
              <a:ext cx="226" cy="147"/>
            </a:xfrm>
            <a:custGeom>
              <a:avLst/>
              <a:gdLst>
                <a:gd name="T0" fmla="*/ 110 w 316"/>
                <a:gd name="T1" fmla="*/ 94 h 205"/>
                <a:gd name="T2" fmla="*/ 57 w 316"/>
                <a:gd name="T3" fmla="*/ 67 h 205"/>
                <a:gd name="T4" fmla="*/ 0 w 316"/>
                <a:gd name="T5" fmla="*/ 0 h 205"/>
                <a:gd name="T6" fmla="*/ 0 w 316"/>
                <a:gd name="T7" fmla="*/ 14 h 205"/>
                <a:gd name="T8" fmla="*/ 56 w 316"/>
                <a:gd name="T9" fmla="*/ 74 h 205"/>
                <a:gd name="T10" fmla="*/ 110 w 316"/>
                <a:gd name="T11" fmla="*/ 96 h 205"/>
                <a:gd name="T12" fmla="*/ 162 w 316"/>
                <a:gd name="T13" fmla="*/ 105 h 205"/>
                <a:gd name="T14" fmla="*/ 162 w 316"/>
                <a:gd name="T15" fmla="*/ 103 h 205"/>
                <a:gd name="T16" fmla="*/ 110 w 316"/>
                <a:gd name="T17" fmla="*/ 94 h 2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205">
                  <a:moveTo>
                    <a:pt x="216" y="182"/>
                  </a:moveTo>
                  <a:cubicBezTo>
                    <a:pt x="151" y="169"/>
                    <a:pt x="137" y="159"/>
                    <a:pt x="110" y="129"/>
                  </a:cubicBezTo>
                  <a:cubicBezTo>
                    <a:pt x="92" y="110"/>
                    <a:pt x="3" y="5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83" y="117"/>
                    <a:pt x="109" y="143"/>
                  </a:cubicBezTo>
                  <a:cubicBezTo>
                    <a:pt x="144" y="177"/>
                    <a:pt x="177" y="180"/>
                    <a:pt x="216" y="187"/>
                  </a:cubicBezTo>
                  <a:cubicBezTo>
                    <a:pt x="255" y="194"/>
                    <a:pt x="316" y="205"/>
                    <a:pt x="316" y="205"/>
                  </a:cubicBezTo>
                  <a:cubicBezTo>
                    <a:pt x="316" y="200"/>
                    <a:pt x="316" y="200"/>
                    <a:pt x="316" y="200"/>
                  </a:cubicBezTo>
                  <a:cubicBezTo>
                    <a:pt x="316" y="200"/>
                    <a:pt x="242" y="187"/>
                    <a:pt x="216" y="182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75" name="Freeform 960"/>
            <p:cNvSpPr>
              <a:spLocks/>
            </p:cNvSpPr>
            <p:nvPr userDrawn="1"/>
          </p:nvSpPr>
          <p:spPr bwMode="gray">
            <a:xfrm>
              <a:off x="4195" y="4026"/>
              <a:ext cx="327" cy="220"/>
            </a:xfrm>
            <a:custGeom>
              <a:avLst/>
              <a:gdLst>
                <a:gd name="T0" fmla="*/ 327 w 327"/>
                <a:gd name="T1" fmla="*/ 220 h 220"/>
                <a:gd name="T2" fmla="*/ 327 w 327"/>
                <a:gd name="T3" fmla="*/ 0 h 220"/>
                <a:gd name="T4" fmla="*/ 0 w 327"/>
                <a:gd name="T5" fmla="*/ 0 h 220"/>
                <a:gd name="T6" fmla="*/ 0 w 327"/>
                <a:gd name="T7" fmla="*/ 220 h 220"/>
                <a:gd name="T8" fmla="*/ 327 w 327"/>
                <a:gd name="T9" fmla="*/ 220 h 220"/>
                <a:gd name="T10" fmla="*/ 327 w 327"/>
                <a:gd name="T11" fmla="*/ 220 h 2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7" h="220">
                  <a:moveTo>
                    <a:pt x="327" y="220"/>
                  </a:moveTo>
                  <a:lnTo>
                    <a:pt x="327" y="0"/>
                  </a:lnTo>
                  <a:lnTo>
                    <a:pt x="0" y="0"/>
                  </a:lnTo>
                  <a:lnTo>
                    <a:pt x="0" y="220"/>
                  </a:lnTo>
                  <a:lnTo>
                    <a:pt x="327" y="220"/>
                  </a:lnTo>
                  <a:close/>
                </a:path>
              </a:pathLst>
            </a:custGeom>
            <a:solidFill>
              <a:srgbClr val="0044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76" name="Freeform 961"/>
            <p:cNvSpPr>
              <a:spLocks/>
            </p:cNvSpPr>
            <p:nvPr userDrawn="1"/>
          </p:nvSpPr>
          <p:spPr bwMode="gray">
            <a:xfrm>
              <a:off x="4344" y="4046"/>
              <a:ext cx="29" cy="30"/>
            </a:xfrm>
            <a:custGeom>
              <a:avLst/>
              <a:gdLst>
                <a:gd name="T0" fmla="*/ 18 w 29"/>
                <a:gd name="T1" fmla="*/ 11 h 30"/>
                <a:gd name="T2" fmla="*/ 29 w 29"/>
                <a:gd name="T3" fmla="*/ 11 h 30"/>
                <a:gd name="T4" fmla="*/ 21 w 29"/>
                <a:gd name="T5" fmla="*/ 19 h 30"/>
                <a:gd name="T6" fmla="*/ 24 w 29"/>
                <a:gd name="T7" fmla="*/ 30 h 30"/>
                <a:gd name="T8" fmla="*/ 15 w 29"/>
                <a:gd name="T9" fmla="*/ 23 h 30"/>
                <a:gd name="T10" fmla="*/ 6 w 29"/>
                <a:gd name="T11" fmla="*/ 30 h 30"/>
                <a:gd name="T12" fmla="*/ 9 w 29"/>
                <a:gd name="T13" fmla="*/ 19 h 30"/>
                <a:gd name="T14" fmla="*/ 0 w 29"/>
                <a:gd name="T15" fmla="*/ 11 h 30"/>
                <a:gd name="T16" fmla="*/ 11 w 29"/>
                <a:gd name="T17" fmla="*/ 11 h 30"/>
                <a:gd name="T18" fmla="*/ 15 w 29"/>
                <a:gd name="T19" fmla="*/ 0 h 30"/>
                <a:gd name="T20" fmla="*/ 18 w 29"/>
                <a:gd name="T21" fmla="*/ 11 h 30"/>
                <a:gd name="T22" fmla="*/ 18 w 29"/>
                <a:gd name="T23" fmla="*/ 11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30">
                  <a:moveTo>
                    <a:pt x="18" y="11"/>
                  </a:moveTo>
                  <a:lnTo>
                    <a:pt x="29" y="11"/>
                  </a:lnTo>
                  <a:lnTo>
                    <a:pt x="21" y="19"/>
                  </a:lnTo>
                  <a:lnTo>
                    <a:pt x="24" y="30"/>
                  </a:lnTo>
                  <a:lnTo>
                    <a:pt x="15" y="23"/>
                  </a:lnTo>
                  <a:lnTo>
                    <a:pt x="6" y="30"/>
                  </a:lnTo>
                  <a:lnTo>
                    <a:pt x="9" y="19"/>
                  </a:lnTo>
                  <a:lnTo>
                    <a:pt x="0" y="11"/>
                  </a:lnTo>
                  <a:lnTo>
                    <a:pt x="11" y="11"/>
                  </a:lnTo>
                  <a:lnTo>
                    <a:pt x="15" y="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77" name="Freeform 962"/>
            <p:cNvSpPr>
              <a:spLocks/>
            </p:cNvSpPr>
            <p:nvPr userDrawn="1"/>
          </p:nvSpPr>
          <p:spPr bwMode="gray">
            <a:xfrm>
              <a:off x="4345" y="4193"/>
              <a:ext cx="29" cy="28"/>
            </a:xfrm>
            <a:custGeom>
              <a:avLst/>
              <a:gdLst>
                <a:gd name="T0" fmla="*/ 17 w 29"/>
                <a:gd name="T1" fmla="*/ 11 h 28"/>
                <a:gd name="T2" fmla="*/ 29 w 29"/>
                <a:gd name="T3" fmla="*/ 11 h 28"/>
                <a:gd name="T4" fmla="*/ 20 w 29"/>
                <a:gd name="T5" fmla="*/ 17 h 28"/>
                <a:gd name="T6" fmla="*/ 23 w 29"/>
                <a:gd name="T7" fmla="*/ 28 h 28"/>
                <a:gd name="T8" fmla="*/ 14 w 29"/>
                <a:gd name="T9" fmla="*/ 22 h 28"/>
                <a:gd name="T10" fmla="*/ 5 w 29"/>
                <a:gd name="T11" fmla="*/ 28 h 28"/>
                <a:gd name="T12" fmla="*/ 9 w 29"/>
                <a:gd name="T13" fmla="*/ 17 h 28"/>
                <a:gd name="T14" fmla="*/ 0 w 29"/>
                <a:gd name="T15" fmla="*/ 11 h 28"/>
                <a:gd name="T16" fmla="*/ 11 w 29"/>
                <a:gd name="T17" fmla="*/ 11 h 28"/>
                <a:gd name="T18" fmla="*/ 14 w 29"/>
                <a:gd name="T19" fmla="*/ 0 h 28"/>
                <a:gd name="T20" fmla="*/ 17 w 29"/>
                <a:gd name="T21" fmla="*/ 11 h 28"/>
                <a:gd name="T22" fmla="*/ 17 w 29"/>
                <a:gd name="T23" fmla="*/ 11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28">
                  <a:moveTo>
                    <a:pt x="17" y="11"/>
                  </a:moveTo>
                  <a:lnTo>
                    <a:pt x="29" y="11"/>
                  </a:lnTo>
                  <a:lnTo>
                    <a:pt x="20" y="17"/>
                  </a:lnTo>
                  <a:lnTo>
                    <a:pt x="23" y="28"/>
                  </a:lnTo>
                  <a:lnTo>
                    <a:pt x="14" y="22"/>
                  </a:lnTo>
                  <a:lnTo>
                    <a:pt x="5" y="28"/>
                  </a:lnTo>
                  <a:lnTo>
                    <a:pt x="9" y="17"/>
                  </a:lnTo>
                  <a:lnTo>
                    <a:pt x="0" y="11"/>
                  </a:lnTo>
                  <a:lnTo>
                    <a:pt x="11" y="11"/>
                  </a:lnTo>
                  <a:lnTo>
                    <a:pt x="14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78" name="Freeform 963"/>
            <p:cNvSpPr>
              <a:spLocks/>
            </p:cNvSpPr>
            <p:nvPr userDrawn="1"/>
          </p:nvSpPr>
          <p:spPr bwMode="gray">
            <a:xfrm>
              <a:off x="4380" y="4183"/>
              <a:ext cx="30" cy="29"/>
            </a:xfrm>
            <a:custGeom>
              <a:avLst/>
              <a:gdLst>
                <a:gd name="T0" fmla="*/ 18 w 30"/>
                <a:gd name="T1" fmla="*/ 11 h 29"/>
                <a:gd name="T2" fmla="*/ 30 w 30"/>
                <a:gd name="T3" fmla="*/ 11 h 29"/>
                <a:gd name="T4" fmla="*/ 21 w 30"/>
                <a:gd name="T5" fmla="*/ 18 h 29"/>
                <a:gd name="T6" fmla="*/ 25 w 30"/>
                <a:gd name="T7" fmla="*/ 29 h 29"/>
                <a:gd name="T8" fmla="*/ 15 w 30"/>
                <a:gd name="T9" fmla="*/ 22 h 29"/>
                <a:gd name="T10" fmla="*/ 6 w 30"/>
                <a:gd name="T11" fmla="*/ 29 h 29"/>
                <a:gd name="T12" fmla="*/ 10 w 30"/>
                <a:gd name="T13" fmla="*/ 18 h 29"/>
                <a:gd name="T14" fmla="*/ 0 w 30"/>
                <a:gd name="T15" fmla="*/ 11 h 29"/>
                <a:gd name="T16" fmla="*/ 12 w 30"/>
                <a:gd name="T17" fmla="*/ 11 h 29"/>
                <a:gd name="T18" fmla="*/ 15 w 30"/>
                <a:gd name="T19" fmla="*/ 0 h 29"/>
                <a:gd name="T20" fmla="*/ 18 w 30"/>
                <a:gd name="T21" fmla="*/ 11 h 29"/>
                <a:gd name="T22" fmla="*/ 18 w 30"/>
                <a:gd name="T23" fmla="*/ 1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9">
                  <a:moveTo>
                    <a:pt x="18" y="11"/>
                  </a:moveTo>
                  <a:lnTo>
                    <a:pt x="30" y="11"/>
                  </a:lnTo>
                  <a:lnTo>
                    <a:pt x="21" y="18"/>
                  </a:lnTo>
                  <a:lnTo>
                    <a:pt x="25" y="29"/>
                  </a:lnTo>
                  <a:lnTo>
                    <a:pt x="15" y="22"/>
                  </a:lnTo>
                  <a:lnTo>
                    <a:pt x="6" y="29"/>
                  </a:lnTo>
                  <a:lnTo>
                    <a:pt x="10" y="18"/>
                  </a:lnTo>
                  <a:lnTo>
                    <a:pt x="0" y="11"/>
                  </a:lnTo>
                  <a:lnTo>
                    <a:pt x="12" y="11"/>
                  </a:lnTo>
                  <a:lnTo>
                    <a:pt x="15" y="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79" name="Freeform 964"/>
            <p:cNvSpPr>
              <a:spLocks/>
            </p:cNvSpPr>
            <p:nvPr userDrawn="1"/>
          </p:nvSpPr>
          <p:spPr bwMode="gray">
            <a:xfrm>
              <a:off x="4380" y="4057"/>
              <a:ext cx="30" cy="28"/>
            </a:xfrm>
            <a:custGeom>
              <a:avLst/>
              <a:gdLst>
                <a:gd name="T0" fmla="*/ 18 w 30"/>
                <a:gd name="T1" fmla="*/ 10 h 28"/>
                <a:gd name="T2" fmla="*/ 30 w 30"/>
                <a:gd name="T3" fmla="*/ 10 h 28"/>
                <a:gd name="T4" fmla="*/ 21 w 30"/>
                <a:gd name="T5" fmla="*/ 17 h 28"/>
                <a:gd name="T6" fmla="*/ 25 w 30"/>
                <a:gd name="T7" fmla="*/ 28 h 28"/>
                <a:gd name="T8" fmla="*/ 15 w 30"/>
                <a:gd name="T9" fmla="*/ 21 h 28"/>
                <a:gd name="T10" fmla="*/ 6 w 30"/>
                <a:gd name="T11" fmla="*/ 28 h 28"/>
                <a:gd name="T12" fmla="*/ 10 w 30"/>
                <a:gd name="T13" fmla="*/ 17 h 28"/>
                <a:gd name="T14" fmla="*/ 0 w 30"/>
                <a:gd name="T15" fmla="*/ 10 h 28"/>
                <a:gd name="T16" fmla="*/ 12 w 30"/>
                <a:gd name="T17" fmla="*/ 10 h 28"/>
                <a:gd name="T18" fmla="*/ 15 w 30"/>
                <a:gd name="T19" fmla="*/ 0 h 28"/>
                <a:gd name="T20" fmla="*/ 18 w 30"/>
                <a:gd name="T21" fmla="*/ 10 h 28"/>
                <a:gd name="T22" fmla="*/ 18 w 30"/>
                <a:gd name="T23" fmla="*/ 1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8">
                  <a:moveTo>
                    <a:pt x="18" y="10"/>
                  </a:moveTo>
                  <a:lnTo>
                    <a:pt x="30" y="10"/>
                  </a:lnTo>
                  <a:lnTo>
                    <a:pt x="21" y="17"/>
                  </a:lnTo>
                  <a:lnTo>
                    <a:pt x="25" y="28"/>
                  </a:lnTo>
                  <a:lnTo>
                    <a:pt x="15" y="21"/>
                  </a:lnTo>
                  <a:lnTo>
                    <a:pt x="6" y="28"/>
                  </a:lnTo>
                  <a:lnTo>
                    <a:pt x="10" y="17"/>
                  </a:lnTo>
                  <a:lnTo>
                    <a:pt x="0" y="10"/>
                  </a:lnTo>
                  <a:lnTo>
                    <a:pt x="12" y="10"/>
                  </a:lnTo>
                  <a:lnTo>
                    <a:pt x="15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80" name="Freeform 965"/>
            <p:cNvSpPr>
              <a:spLocks/>
            </p:cNvSpPr>
            <p:nvPr userDrawn="1"/>
          </p:nvSpPr>
          <p:spPr bwMode="gray">
            <a:xfrm>
              <a:off x="4408" y="4083"/>
              <a:ext cx="29" cy="29"/>
            </a:xfrm>
            <a:custGeom>
              <a:avLst/>
              <a:gdLst>
                <a:gd name="T0" fmla="*/ 18 w 29"/>
                <a:gd name="T1" fmla="*/ 11 h 29"/>
                <a:gd name="T2" fmla="*/ 29 w 29"/>
                <a:gd name="T3" fmla="*/ 11 h 29"/>
                <a:gd name="T4" fmla="*/ 20 w 29"/>
                <a:gd name="T5" fmla="*/ 18 h 29"/>
                <a:gd name="T6" fmla="*/ 23 w 29"/>
                <a:gd name="T7" fmla="*/ 29 h 29"/>
                <a:gd name="T8" fmla="*/ 14 w 29"/>
                <a:gd name="T9" fmla="*/ 22 h 29"/>
                <a:gd name="T10" fmla="*/ 5 w 29"/>
                <a:gd name="T11" fmla="*/ 29 h 29"/>
                <a:gd name="T12" fmla="*/ 8 w 29"/>
                <a:gd name="T13" fmla="*/ 18 h 29"/>
                <a:gd name="T14" fmla="*/ 0 w 29"/>
                <a:gd name="T15" fmla="*/ 11 h 29"/>
                <a:gd name="T16" fmla="*/ 10 w 29"/>
                <a:gd name="T17" fmla="*/ 11 h 29"/>
                <a:gd name="T18" fmla="*/ 14 w 29"/>
                <a:gd name="T19" fmla="*/ 0 h 29"/>
                <a:gd name="T20" fmla="*/ 18 w 29"/>
                <a:gd name="T21" fmla="*/ 11 h 29"/>
                <a:gd name="T22" fmla="*/ 18 w 29"/>
                <a:gd name="T23" fmla="*/ 1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29">
                  <a:moveTo>
                    <a:pt x="18" y="11"/>
                  </a:moveTo>
                  <a:lnTo>
                    <a:pt x="29" y="11"/>
                  </a:lnTo>
                  <a:lnTo>
                    <a:pt x="20" y="18"/>
                  </a:lnTo>
                  <a:lnTo>
                    <a:pt x="23" y="29"/>
                  </a:lnTo>
                  <a:lnTo>
                    <a:pt x="14" y="22"/>
                  </a:lnTo>
                  <a:lnTo>
                    <a:pt x="5" y="29"/>
                  </a:lnTo>
                  <a:lnTo>
                    <a:pt x="8" y="18"/>
                  </a:lnTo>
                  <a:lnTo>
                    <a:pt x="0" y="11"/>
                  </a:lnTo>
                  <a:lnTo>
                    <a:pt x="10" y="11"/>
                  </a:lnTo>
                  <a:lnTo>
                    <a:pt x="14" y="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81" name="Freeform 966"/>
            <p:cNvSpPr>
              <a:spLocks/>
            </p:cNvSpPr>
            <p:nvPr userDrawn="1"/>
          </p:nvSpPr>
          <p:spPr bwMode="gray">
            <a:xfrm>
              <a:off x="4408" y="4157"/>
              <a:ext cx="29" cy="28"/>
            </a:xfrm>
            <a:custGeom>
              <a:avLst/>
              <a:gdLst>
                <a:gd name="T0" fmla="*/ 18 w 29"/>
                <a:gd name="T1" fmla="*/ 10 h 28"/>
                <a:gd name="T2" fmla="*/ 29 w 29"/>
                <a:gd name="T3" fmla="*/ 10 h 28"/>
                <a:gd name="T4" fmla="*/ 20 w 29"/>
                <a:gd name="T5" fmla="*/ 17 h 28"/>
                <a:gd name="T6" fmla="*/ 23 w 29"/>
                <a:gd name="T7" fmla="*/ 28 h 28"/>
                <a:gd name="T8" fmla="*/ 14 w 29"/>
                <a:gd name="T9" fmla="*/ 22 h 28"/>
                <a:gd name="T10" fmla="*/ 5 w 29"/>
                <a:gd name="T11" fmla="*/ 28 h 28"/>
                <a:gd name="T12" fmla="*/ 8 w 29"/>
                <a:gd name="T13" fmla="*/ 17 h 28"/>
                <a:gd name="T14" fmla="*/ 0 w 29"/>
                <a:gd name="T15" fmla="*/ 10 h 28"/>
                <a:gd name="T16" fmla="*/ 10 w 29"/>
                <a:gd name="T17" fmla="*/ 10 h 28"/>
                <a:gd name="T18" fmla="*/ 14 w 29"/>
                <a:gd name="T19" fmla="*/ 0 h 28"/>
                <a:gd name="T20" fmla="*/ 18 w 29"/>
                <a:gd name="T21" fmla="*/ 10 h 28"/>
                <a:gd name="T22" fmla="*/ 18 w 29"/>
                <a:gd name="T23" fmla="*/ 1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28">
                  <a:moveTo>
                    <a:pt x="18" y="10"/>
                  </a:moveTo>
                  <a:lnTo>
                    <a:pt x="29" y="10"/>
                  </a:lnTo>
                  <a:lnTo>
                    <a:pt x="20" y="17"/>
                  </a:lnTo>
                  <a:lnTo>
                    <a:pt x="23" y="28"/>
                  </a:lnTo>
                  <a:lnTo>
                    <a:pt x="14" y="22"/>
                  </a:lnTo>
                  <a:lnTo>
                    <a:pt x="5" y="28"/>
                  </a:lnTo>
                  <a:lnTo>
                    <a:pt x="8" y="17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14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82" name="Freeform 967"/>
            <p:cNvSpPr>
              <a:spLocks/>
            </p:cNvSpPr>
            <p:nvPr userDrawn="1"/>
          </p:nvSpPr>
          <p:spPr bwMode="gray">
            <a:xfrm>
              <a:off x="4418" y="4119"/>
              <a:ext cx="29" cy="29"/>
            </a:xfrm>
            <a:custGeom>
              <a:avLst/>
              <a:gdLst>
                <a:gd name="T0" fmla="*/ 18 w 29"/>
                <a:gd name="T1" fmla="*/ 11 h 29"/>
                <a:gd name="T2" fmla="*/ 29 w 29"/>
                <a:gd name="T3" fmla="*/ 11 h 29"/>
                <a:gd name="T4" fmla="*/ 20 w 29"/>
                <a:gd name="T5" fmla="*/ 18 h 29"/>
                <a:gd name="T6" fmla="*/ 23 w 29"/>
                <a:gd name="T7" fmla="*/ 29 h 29"/>
                <a:gd name="T8" fmla="*/ 14 w 29"/>
                <a:gd name="T9" fmla="*/ 22 h 29"/>
                <a:gd name="T10" fmla="*/ 5 w 29"/>
                <a:gd name="T11" fmla="*/ 29 h 29"/>
                <a:gd name="T12" fmla="*/ 9 w 29"/>
                <a:gd name="T13" fmla="*/ 18 h 29"/>
                <a:gd name="T14" fmla="*/ 0 w 29"/>
                <a:gd name="T15" fmla="*/ 11 h 29"/>
                <a:gd name="T16" fmla="*/ 10 w 29"/>
                <a:gd name="T17" fmla="*/ 11 h 29"/>
                <a:gd name="T18" fmla="*/ 14 w 29"/>
                <a:gd name="T19" fmla="*/ 0 h 29"/>
                <a:gd name="T20" fmla="*/ 18 w 29"/>
                <a:gd name="T21" fmla="*/ 11 h 29"/>
                <a:gd name="T22" fmla="*/ 18 w 29"/>
                <a:gd name="T23" fmla="*/ 1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29">
                  <a:moveTo>
                    <a:pt x="18" y="11"/>
                  </a:moveTo>
                  <a:lnTo>
                    <a:pt x="29" y="11"/>
                  </a:lnTo>
                  <a:lnTo>
                    <a:pt x="20" y="18"/>
                  </a:lnTo>
                  <a:lnTo>
                    <a:pt x="23" y="29"/>
                  </a:lnTo>
                  <a:lnTo>
                    <a:pt x="14" y="22"/>
                  </a:lnTo>
                  <a:lnTo>
                    <a:pt x="5" y="29"/>
                  </a:lnTo>
                  <a:lnTo>
                    <a:pt x="9" y="18"/>
                  </a:lnTo>
                  <a:lnTo>
                    <a:pt x="0" y="11"/>
                  </a:lnTo>
                  <a:lnTo>
                    <a:pt x="10" y="11"/>
                  </a:lnTo>
                  <a:lnTo>
                    <a:pt x="14" y="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83" name="Freeform 968"/>
            <p:cNvSpPr>
              <a:spLocks/>
            </p:cNvSpPr>
            <p:nvPr userDrawn="1"/>
          </p:nvSpPr>
          <p:spPr bwMode="gray">
            <a:xfrm>
              <a:off x="4307" y="4057"/>
              <a:ext cx="30" cy="28"/>
            </a:xfrm>
            <a:custGeom>
              <a:avLst/>
              <a:gdLst>
                <a:gd name="T0" fmla="*/ 18 w 30"/>
                <a:gd name="T1" fmla="*/ 10 h 28"/>
                <a:gd name="T2" fmla="*/ 30 w 30"/>
                <a:gd name="T3" fmla="*/ 10 h 28"/>
                <a:gd name="T4" fmla="*/ 20 w 30"/>
                <a:gd name="T5" fmla="*/ 17 h 28"/>
                <a:gd name="T6" fmla="*/ 24 w 30"/>
                <a:gd name="T7" fmla="*/ 28 h 28"/>
                <a:gd name="T8" fmla="*/ 15 w 30"/>
                <a:gd name="T9" fmla="*/ 21 h 28"/>
                <a:gd name="T10" fmla="*/ 6 w 30"/>
                <a:gd name="T11" fmla="*/ 28 h 28"/>
                <a:gd name="T12" fmla="*/ 10 w 30"/>
                <a:gd name="T13" fmla="*/ 17 h 28"/>
                <a:gd name="T14" fmla="*/ 0 w 30"/>
                <a:gd name="T15" fmla="*/ 10 h 28"/>
                <a:gd name="T16" fmla="*/ 12 w 30"/>
                <a:gd name="T17" fmla="*/ 10 h 28"/>
                <a:gd name="T18" fmla="*/ 15 w 30"/>
                <a:gd name="T19" fmla="*/ 0 h 28"/>
                <a:gd name="T20" fmla="*/ 18 w 30"/>
                <a:gd name="T21" fmla="*/ 10 h 28"/>
                <a:gd name="T22" fmla="*/ 18 w 30"/>
                <a:gd name="T23" fmla="*/ 1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8">
                  <a:moveTo>
                    <a:pt x="18" y="10"/>
                  </a:moveTo>
                  <a:lnTo>
                    <a:pt x="30" y="10"/>
                  </a:lnTo>
                  <a:lnTo>
                    <a:pt x="20" y="17"/>
                  </a:lnTo>
                  <a:lnTo>
                    <a:pt x="24" y="28"/>
                  </a:lnTo>
                  <a:lnTo>
                    <a:pt x="15" y="21"/>
                  </a:lnTo>
                  <a:lnTo>
                    <a:pt x="6" y="28"/>
                  </a:lnTo>
                  <a:lnTo>
                    <a:pt x="10" y="17"/>
                  </a:lnTo>
                  <a:lnTo>
                    <a:pt x="0" y="10"/>
                  </a:lnTo>
                  <a:lnTo>
                    <a:pt x="12" y="10"/>
                  </a:lnTo>
                  <a:lnTo>
                    <a:pt x="15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84" name="Freeform 969"/>
            <p:cNvSpPr>
              <a:spLocks/>
            </p:cNvSpPr>
            <p:nvPr userDrawn="1"/>
          </p:nvSpPr>
          <p:spPr bwMode="gray">
            <a:xfrm>
              <a:off x="4281" y="4083"/>
              <a:ext cx="30" cy="29"/>
            </a:xfrm>
            <a:custGeom>
              <a:avLst/>
              <a:gdLst>
                <a:gd name="T0" fmla="*/ 18 w 30"/>
                <a:gd name="T1" fmla="*/ 11 h 29"/>
                <a:gd name="T2" fmla="*/ 30 w 30"/>
                <a:gd name="T3" fmla="*/ 11 h 29"/>
                <a:gd name="T4" fmla="*/ 21 w 30"/>
                <a:gd name="T5" fmla="*/ 18 h 29"/>
                <a:gd name="T6" fmla="*/ 24 w 30"/>
                <a:gd name="T7" fmla="*/ 29 h 29"/>
                <a:gd name="T8" fmla="*/ 15 w 30"/>
                <a:gd name="T9" fmla="*/ 22 h 29"/>
                <a:gd name="T10" fmla="*/ 5 w 30"/>
                <a:gd name="T11" fmla="*/ 29 h 29"/>
                <a:gd name="T12" fmla="*/ 9 w 30"/>
                <a:gd name="T13" fmla="*/ 18 h 29"/>
                <a:gd name="T14" fmla="*/ 0 w 30"/>
                <a:gd name="T15" fmla="*/ 11 h 29"/>
                <a:gd name="T16" fmla="*/ 11 w 30"/>
                <a:gd name="T17" fmla="*/ 11 h 29"/>
                <a:gd name="T18" fmla="*/ 15 w 30"/>
                <a:gd name="T19" fmla="*/ 0 h 29"/>
                <a:gd name="T20" fmla="*/ 18 w 30"/>
                <a:gd name="T21" fmla="*/ 11 h 29"/>
                <a:gd name="T22" fmla="*/ 18 w 30"/>
                <a:gd name="T23" fmla="*/ 1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9">
                  <a:moveTo>
                    <a:pt x="18" y="11"/>
                  </a:moveTo>
                  <a:lnTo>
                    <a:pt x="30" y="11"/>
                  </a:lnTo>
                  <a:lnTo>
                    <a:pt x="21" y="18"/>
                  </a:lnTo>
                  <a:lnTo>
                    <a:pt x="24" y="29"/>
                  </a:lnTo>
                  <a:lnTo>
                    <a:pt x="15" y="22"/>
                  </a:lnTo>
                  <a:lnTo>
                    <a:pt x="5" y="29"/>
                  </a:lnTo>
                  <a:lnTo>
                    <a:pt x="9" y="18"/>
                  </a:lnTo>
                  <a:lnTo>
                    <a:pt x="0" y="11"/>
                  </a:lnTo>
                  <a:lnTo>
                    <a:pt x="11" y="11"/>
                  </a:lnTo>
                  <a:lnTo>
                    <a:pt x="15" y="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85" name="Freeform 970"/>
            <p:cNvSpPr>
              <a:spLocks/>
            </p:cNvSpPr>
            <p:nvPr userDrawn="1"/>
          </p:nvSpPr>
          <p:spPr bwMode="gray">
            <a:xfrm>
              <a:off x="4271" y="4120"/>
              <a:ext cx="30" cy="28"/>
            </a:xfrm>
            <a:custGeom>
              <a:avLst/>
              <a:gdLst>
                <a:gd name="T0" fmla="*/ 18 w 30"/>
                <a:gd name="T1" fmla="*/ 10 h 28"/>
                <a:gd name="T2" fmla="*/ 30 w 30"/>
                <a:gd name="T3" fmla="*/ 10 h 28"/>
                <a:gd name="T4" fmla="*/ 20 w 30"/>
                <a:gd name="T5" fmla="*/ 17 h 28"/>
                <a:gd name="T6" fmla="*/ 24 w 30"/>
                <a:gd name="T7" fmla="*/ 28 h 28"/>
                <a:gd name="T8" fmla="*/ 15 w 30"/>
                <a:gd name="T9" fmla="*/ 21 h 28"/>
                <a:gd name="T10" fmla="*/ 6 w 30"/>
                <a:gd name="T11" fmla="*/ 28 h 28"/>
                <a:gd name="T12" fmla="*/ 10 w 30"/>
                <a:gd name="T13" fmla="*/ 17 h 28"/>
                <a:gd name="T14" fmla="*/ 0 w 30"/>
                <a:gd name="T15" fmla="*/ 10 h 28"/>
                <a:gd name="T16" fmla="*/ 12 w 30"/>
                <a:gd name="T17" fmla="*/ 10 h 28"/>
                <a:gd name="T18" fmla="*/ 15 w 30"/>
                <a:gd name="T19" fmla="*/ 0 h 28"/>
                <a:gd name="T20" fmla="*/ 18 w 30"/>
                <a:gd name="T21" fmla="*/ 10 h 28"/>
                <a:gd name="T22" fmla="*/ 18 w 30"/>
                <a:gd name="T23" fmla="*/ 1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8">
                  <a:moveTo>
                    <a:pt x="18" y="10"/>
                  </a:moveTo>
                  <a:lnTo>
                    <a:pt x="30" y="10"/>
                  </a:lnTo>
                  <a:lnTo>
                    <a:pt x="20" y="17"/>
                  </a:lnTo>
                  <a:lnTo>
                    <a:pt x="24" y="28"/>
                  </a:lnTo>
                  <a:lnTo>
                    <a:pt x="15" y="21"/>
                  </a:lnTo>
                  <a:lnTo>
                    <a:pt x="6" y="28"/>
                  </a:lnTo>
                  <a:lnTo>
                    <a:pt x="10" y="17"/>
                  </a:lnTo>
                  <a:lnTo>
                    <a:pt x="0" y="10"/>
                  </a:lnTo>
                  <a:lnTo>
                    <a:pt x="12" y="10"/>
                  </a:lnTo>
                  <a:lnTo>
                    <a:pt x="15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86" name="Freeform 971"/>
            <p:cNvSpPr>
              <a:spLocks/>
            </p:cNvSpPr>
            <p:nvPr userDrawn="1"/>
          </p:nvSpPr>
          <p:spPr bwMode="gray">
            <a:xfrm>
              <a:off x="4281" y="4157"/>
              <a:ext cx="30" cy="28"/>
            </a:xfrm>
            <a:custGeom>
              <a:avLst/>
              <a:gdLst>
                <a:gd name="T0" fmla="*/ 18 w 30"/>
                <a:gd name="T1" fmla="*/ 10 h 28"/>
                <a:gd name="T2" fmla="*/ 30 w 30"/>
                <a:gd name="T3" fmla="*/ 10 h 28"/>
                <a:gd name="T4" fmla="*/ 21 w 30"/>
                <a:gd name="T5" fmla="*/ 17 h 28"/>
                <a:gd name="T6" fmla="*/ 24 w 30"/>
                <a:gd name="T7" fmla="*/ 28 h 28"/>
                <a:gd name="T8" fmla="*/ 15 w 30"/>
                <a:gd name="T9" fmla="*/ 22 h 28"/>
                <a:gd name="T10" fmla="*/ 5 w 30"/>
                <a:gd name="T11" fmla="*/ 28 h 28"/>
                <a:gd name="T12" fmla="*/ 9 w 30"/>
                <a:gd name="T13" fmla="*/ 17 h 28"/>
                <a:gd name="T14" fmla="*/ 0 w 30"/>
                <a:gd name="T15" fmla="*/ 10 h 28"/>
                <a:gd name="T16" fmla="*/ 11 w 30"/>
                <a:gd name="T17" fmla="*/ 10 h 28"/>
                <a:gd name="T18" fmla="*/ 15 w 30"/>
                <a:gd name="T19" fmla="*/ 0 h 28"/>
                <a:gd name="T20" fmla="*/ 18 w 30"/>
                <a:gd name="T21" fmla="*/ 10 h 28"/>
                <a:gd name="T22" fmla="*/ 18 w 30"/>
                <a:gd name="T23" fmla="*/ 1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8">
                  <a:moveTo>
                    <a:pt x="18" y="10"/>
                  </a:moveTo>
                  <a:lnTo>
                    <a:pt x="30" y="10"/>
                  </a:lnTo>
                  <a:lnTo>
                    <a:pt x="21" y="17"/>
                  </a:lnTo>
                  <a:lnTo>
                    <a:pt x="24" y="28"/>
                  </a:lnTo>
                  <a:lnTo>
                    <a:pt x="15" y="22"/>
                  </a:lnTo>
                  <a:lnTo>
                    <a:pt x="5" y="28"/>
                  </a:lnTo>
                  <a:lnTo>
                    <a:pt x="9" y="17"/>
                  </a:lnTo>
                  <a:lnTo>
                    <a:pt x="0" y="10"/>
                  </a:lnTo>
                  <a:lnTo>
                    <a:pt x="11" y="10"/>
                  </a:lnTo>
                  <a:lnTo>
                    <a:pt x="15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87" name="Freeform 972"/>
            <p:cNvSpPr>
              <a:spLocks/>
            </p:cNvSpPr>
            <p:nvPr userDrawn="1"/>
          </p:nvSpPr>
          <p:spPr bwMode="gray">
            <a:xfrm>
              <a:off x="4307" y="4183"/>
              <a:ext cx="30" cy="29"/>
            </a:xfrm>
            <a:custGeom>
              <a:avLst/>
              <a:gdLst>
                <a:gd name="T0" fmla="*/ 19 w 30"/>
                <a:gd name="T1" fmla="*/ 11 h 29"/>
                <a:gd name="T2" fmla="*/ 30 w 30"/>
                <a:gd name="T3" fmla="*/ 11 h 29"/>
                <a:gd name="T4" fmla="*/ 21 w 30"/>
                <a:gd name="T5" fmla="*/ 18 h 29"/>
                <a:gd name="T6" fmla="*/ 25 w 30"/>
                <a:gd name="T7" fmla="*/ 29 h 29"/>
                <a:gd name="T8" fmla="*/ 15 w 30"/>
                <a:gd name="T9" fmla="*/ 22 h 29"/>
                <a:gd name="T10" fmla="*/ 6 w 30"/>
                <a:gd name="T11" fmla="*/ 29 h 29"/>
                <a:gd name="T12" fmla="*/ 10 w 30"/>
                <a:gd name="T13" fmla="*/ 18 h 29"/>
                <a:gd name="T14" fmla="*/ 0 w 30"/>
                <a:gd name="T15" fmla="*/ 11 h 29"/>
                <a:gd name="T16" fmla="*/ 12 w 30"/>
                <a:gd name="T17" fmla="*/ 11 h 29"/>
                <a:gd name="T18" fmla="*/ 15 w 30"/>
                <a:gd name="T19" fmla="*/ 0 h 29"/>
                <a:gd name="T20" fmla="*/ 19 w 30"/>
                <a:gd name="T21" fmla="*/ 11 h 29"/>
                <a:gd name="T22" fmla="*/ 19 w 30"/>
                <a:gd name="T23" fmla="*/ 1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9">
                  <a:moveTo>
                    <a:pt x="19" y="11"/>
                  </a:moveTo>
                  <a:lnTo>
                    <a:pt x="30" y="11"/>
                  </a:lnTo>
                  <a:lnTo>
                    <a:pt x="21" y="18"/>
                  </a:lnTo>
                  <a:lnTo>
                    <a:pt x="25" y="29"/>
                  </a:lnTo>
                  <a:lnTo>
                    <a:pt x="15" y="22"/>
                  </a:lnTo>
                  <a:lnTo>
                    <a:pt x="6" y="29"/>
                  </a:lnTo>
                  <a:lnTo>
                    <a:pt x="10" y="18"/>
                  </a:lnTo>
                  <a:lnTo>
                    <a:pt x="0" y="11"/>
                  </a:lnTo>
                  <a:lnTo>
                    <a:pt x="12" y="11"/>
                  </a:lnTo>
                  <a:lnTo>
                    <a:pt x="15" y="0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516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1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1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1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1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1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1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07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0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1075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0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1075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0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1075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0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1075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0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107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11658" grpId="0"/>
    </p:bld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48480-746F-6644-80E7-36DE544DEE42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30F01-D2DC-E84A-B36E-B0D9FD116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2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 title slide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3340"/>
            <a:ext cx="2133600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1pPr>
          </a:lstStyle>
          <a:p>
            <a:fld id="{C84020F3-D47E-264B-B29F-6FAA369632B8}" type="slidenum">
              <a:rPr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69214" y="6453340"/>
            <a:ext cx="905933" cy="246221"/>
          </a:xfrm>
          <a:prstGeom prst="rect">
            <a:avLst/>
          </a:prstGeom>
          <a:noFill/>
        </p:spPr>
        <p:txBody>
          <a:bodyPr wrap="square" rIns="72000" rtlCol="0">
            <a:spAutoFit/>
          </a:bodyPr>
          <a:lstStyle/>
          <a:p>
            <a:pPr algn="r"/>
            <a:r>
              <a:rPr lang="en-US" sz="1000" b="0" i="0">
                <a:solidFill>
                  <a:srgbClr val="575757"/>
                </a:solidFill>
                <a:latin typeface="Arial MT"/>
                <a:cs typeface="Arial MT"/>
              </a:rPr>
              <a:t>Climate-KIC</a:t>
            </a:r>
          </a:p>
        </p:txBody>
      </p:sp>
      <p:pic>
        <p:nvPicPr>
          <p:cNvPr id="5" name="Picture 4" descr="master logo_no activity rgb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69" y="4597404"/>
            <a:ext cx="1338579" cy="133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7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727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rgbClr val="009EE3"/>
          </a:solidFill>
          <a:latin typeface="Arial MT"/>
          <a:ea typeface="+mj-ea"/>
          <a:cs typeface="Arial M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K text slid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3340"/>
            <a:ext cx="2133600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1pPr>
          </a:lstStyle>
          <a:p>
            <a:fld id="{E86702B2-4978-F64B-8F01-620B67DD5630}" type="slidenum">
              <a:rPr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69214" y="6453340"/>
            <a:ext cx="905933" cy="246221"/>
          </a:xfrm>
          <a:prstGeom prst="rect">
            <a:avLst/>
          </a:prstGeom>
          <a:noFill/>
        </p:spPr>
        <p:txBody>
          <a:bodyPr wrap="square" rIns="72000" rtlCol="0">
            <a:spAutoFit/>
          </a:bodyPr>
          <a:lstStyle/>
          <a:p>
            <a:pPr algn="r"/>
            <a:r>
              <a:rPr lang="en-US" sz="1000" b="0" i="0">
                <a:solidFill>
                  <a:srgbClr val="575757"/>
                </a:solidFill>
                <a:latin typeface="Arial MT"/>
                <a:cs typeface="Arial MT"/>
              </a:rPr>
              <a:t>Climate-KIC</a:t>
            </a:r>
          </a:p>
        </p:txBody>
      </p:sp>
    </p:spTree>
    <p:extLst>
      <p:ext uri="{BB962C8B-B14F-4D97-AF65-F5344CB8AC3E}">
        <p14:creationId xmlns:p14="http://schemas.microsoft.com/office/powerpoint/2010/main" val="335306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64" r:id="rId3"/>
    <p:sldLayoutId id="2147483686" r:id="rId4"/>
    <p:sldLayoutId id="2147483704" r:id="rId5"/>
    <p:sldLayoutId id="2147483706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009EE3"/>
          </a:solidFill>
          <a:latin typeface="Arial MT"/>
          <a:ea typeface="+mj-ea"/>
          <a:cs typeface="Arial M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rgbClr val="009EE3"/>
          </a:solidFill>
          <a:latin typeface="Arial MT"/>
          <a:ea typeface="+mn-ea"/>
          <a:cs typeface="Arial MT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009EE3"/>
          </a:solidFill>
          <a:latin typeface="Arial MT"/>
          <a:ea typeface="+mn-ea"/>
          <a:cs typeface="Arial MT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009EE3"/>
          </a:solidFill>
          <a:latin typeface="Arial MT"/>
          <a:ea typeface="+mn-ea"/>
          <a:cs typeface="Arial MT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009EE3"/>
          </a:solidFill>
          <a:latin typeface="Arial MT"/>
          <a:ea typeface="+mn-ea"/>
          <a:cs typeface="Arial MT"/>
        </a:defRPr>
      </a:lvl4pPr>
      <a:lvl5pPr marL="0" indent="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009EE3"/>
          </a:solidFill>
          <a:latin typeface="Arial MT"/>
          <a:ea typeface="+mn-ea"/>
          <a:cs typeface="Arial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3340"/>
            <a:ext cx="2133600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1pPr>
          </a:lstStyle>
          <a:p>
            <a:fld id="{E86702B2-4978-F64B-8F01-620B67DD5630}" type="slidenum">
              <a:rPr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69214" y="6453340"/>
            <a:ext cx="905933" cy="246221"/>
          </a:xfrm>
          <a:prstGeom prst="rect">
            <a:avLst/>
          </a:prstGeom>
          <a:noFill/>
        </p:spPr>
        <p:txBody>
          <a:bodyPr wrap="square" rIns="72000" rtlCol="0">
            <a:spAutoFit/>
          </a:bodyPr>
          <a:lstStyle/>
          <a:p>
            <a:pPr algn="r"/>
            <a:r>
              <a:rPr lang="en-US" sz="1000" b="0" i="0">
                <a:solidFill>
                  <a:srgbClr val="575757"/>
                </a:solidFill>
                <a:latin typeface="Arial MT"/>
                <a:cs typeface="Arial MT"/>
              </a:rPr>
              <a:t>Climate-KIC</a:t>
            </a:r>
          </a:p>
        </p:txBody>
      </p:sp>
    </p:spTree>
    <p:extLst>
      <p:ext uri="{BB962C8B-B14F-4D97-AF65-F5344CB8AC3E}">
        <p14:creationId xmlns:p14="http://schemas.microsoft.com/office/powerpoint/2010/main" val="335306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009EE3"/>
          </a:solidFill>
          <a:latin typeface="Arial MT"/>
          <a:ea typeface="+mj-ea"/>
          <a:cs typeface="Arial M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rgbClr val="009EE3"/>
          </a:solidFill>
          <a:latin typeface="Arial MT"/>
          <a:ea typeface="+mn-ea"/>
          <a:cs typeface="Arial MT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009EE3"/>
          </a:solidFill>
          <a:latin typeface="Arial MT"/>
          <a:ea typeface="+mn-ea"/>
          <a:cs typeface="Arial MT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009EE3"/>
          </a:solidFill>
          <a:latin typeface="Arial MT"/>
          <a:ea typeface="+mn-ea"/>
          <a:cs typeface="Arial MT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009EE3"/>
          </a:solidFill>
          <a:latin typeface="Arial MT"/>
          <a:ea typeface="+mn-ea"/>
          <a:cs typeface="Arial MT"/>
        </a:defRPr>
      </a:lvl4pPr>
      <a:lvl5pPr marL="0" indent="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009EE3"/>
          </a:solidFill>
          <a:latin typeface="Arial MT"/>
          <a:ea typeface="+mn-ea"/>
          <a:cs typeface="Arial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K text slid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3340"/>
            <a:ext cx="2133600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1pPr>
          </a:lstStyle>
          <a:p>
            <a:fld id="{E86702B2-4978-F64B-8F01-620B67DD5630}" type="slidenum">
              <a:rPr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69214" y="6453340"/>
            <a:ext cx="905933" cy="246221"/>
          </a:xfrm>
          <a:prstGeom prst="rect">
            <a:avLst/>
          </a:prstGeom>
          <a:noFill/>
        </p:spPr>
        <p:txBody>
          <a:bodyPr wrap="square" rIns="72000" rtlCol="0">
            <a:spAutoFit/>
          </a:bodyPr>
          <a:lstStyle/>
          <a:p>
            <a:pPr algn="r"/>
            <a:r>
              <a:rPr lang="en-US" sz="1000">
                <a:solidFill>
                  <a:srgbClr val="575757"/>
                </a:solidFill>
                <a:latin typeface="Arial MT"/>
                <a:cs typeface="Arial MT"/>
              </a:rPr>
              <a:t>Climate-KIC</a:t>
            </a:r>
          </a:p>
        </p:txBody>
      </p:sp>
    </p:spTree>
    <p:extLst>
      <p:ext uri="{BB962C8B-B14F-4D97-AF65-F5344CB8AC3E}">
        <p14:creationId xmlns:p14="http://schemas.microsoft.com/office/powerpoint/2010/main" val="263447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725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009EE3"/>
          </a:solidFill>
          <a:latin typeface="Arial MT"/>
          <a:ea typeface="+mj-ea"/>
          <a:cs typeface="Arial M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rgbClr val="009EE3"/>
          </a:solidFill>
          <a:latin typeface="Arial MT"/>
          <a:ea typeface="+mn-ea"/>
          <a:cs typeface="Arial MT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009EE3"/>
          </a:solidFill>
          <a:latin typeface="Arial MT"/>
          <a:ea typeface="+mn-ea"/>
          <a:cs typeface="Arial MT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009EE3"/>
          </a:solidFill>
          <a:latin typeface="Arial MT"/>
          <a:ea typeface="+mn-ea"/>
          <a:cs typeface="Arial MT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009EE3"/>
          </a:solidFill>
          <a:latin typeface="Arial MT"/>
          <a:ea typeface="+mn-ea"/>
          <a:cs typeface="Arial MT"/>
        </a:defRPr>
      </a:lvl4pPr>
      <a:lvl5pPr marL="0" indent="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009EE3"/>
          </a:solidFill>
          <a:latin typeface="Arial MT"/>
          <a:ea typeface="+mn-ea"/>
          <a:cs typeface="Arial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K text slide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3340"/>
            <a:ext cx="2133600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1pPr>
          </a:lstStyle>
          <a:p>
            <a:fld id="{E86702B2-4978-F64B-8F01-620B67DD5630}" type="slidenum">
              <a:rPr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569214" y="6453340"/>
            <a:ext cx="905933" cy="246221"/>
          </a:xfrm>
          <a:prstGeom prst="rect">
            <a:avLst/>
          </a:prstGeom>
          <a:noFill/>
        </p:spPr>
        <p:txBody>
          <a:bodyPr wrap="square" rIns="72000" rtlCol="0">
            <a:spAutoFit/>
          </a:bodyPr>
          <a:lstStyle/>
          <a:p>
            <a:pPr algn="r"/>
            <a:r>
              <a:rPr lang="en-US" sz="1000">
                <a:solidFill>
                  <a:srgbClr val="575757"/>
                </a:solidFill>
                <a:latin typeface="Arial MT"/>
                <a:cs typeface="Arial MT"/>
              </a:rPr>
              <a:t>Climate-KIC</a:t>
            </a:r>
          </a:p>
        </p:txBody>
      </p:sp>
    </p:spTree>
    <p:extLst>
      <p:ext uri="{BB962C8B-B14F-4D97-AF65-F5344CB8AC3E}">
        <p14:creationId xmlns:p14="http://schemas.microsoft.com/office/powerpoint/2010/main" val="90936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009EE3"/>
          </a:solidFill>
          <a:latin typeface="Arial MT"/>
          <a:ea typeface="+mj-ea"/>
          <a:cs typeface="Arial M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rgbClr val="009EE3"/>
          </a:solidFill>
          <a:latin typeface="Arial MT"/>
          <a:ea typeface="+mn-ea"/>
          <a:cs typeface="Arial MT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009EE3"/>
          </a:solidFill>
          <a:latin typeface="Arial MT"/>
          <a:ea typeface="+mn-ea"/>
          <a:cs typeface="Arial MT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009EE3"/>
          </a:solidFill>
          <a:latin typeface="Arial MT"/>
          <a:ea typeface="+mn-ea"/>
          <a:cs typeface="Arial MT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009EE3"/>
          </a:solidFill>
          <a:latin typeface="Arial MT"/>
          <a:ea typeface="+mn-ea"/>
          <a:cs typeface="Arial MT"/>
        </a:defRPr>
      </a:lvl4pPr>
      <a:lvl5pPr marL="0" indent="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009EE3"/>
          </a:solidFill>
          <a:latin typeface="Arial MT"/>
          <a:ea typeface="+mn-ea"/>
          <a:cs typeface="Arial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K text slide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3340"/>
            <a:ext cx="2133600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1pPr>
          </a:lstStyle>
          <a:p>
            <a:fld id="{E86702B2-4978-F64B-8F01-620B67DD5630}" type="slidenum">
              <a:rPr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569214" y="6453340"/>
            <a:ext cx="905933" cy="246221"/>
          </a:xfrm>
          <a:prstGeom prst="rect">
            <a:avLst/>
          </a:prstGeom>
          <a:noFill/>
        </p:spPr>
        <p:txBody>
          <a:bodyPr wrap="square" rIns="72000" rtlCol="0">
            <a:spAutoFit/>
          </a:bodyPr>
          <a:lstStyle/>
          <a:p>
            <a:pPr algn="r"/>
            <a:r>
              <a:rPr lang="en-US" sz="1000">
                <a:solidFill>
                  <a:srgbClr val="575757"/>
                </a:solidFill>
                <a:latin typeface="Arial MT"/>
                <a:cs typeface="Arial MT"/>
              </a:rPr>
              <a:t>Climate-KIC</a:t>
            </a:r>
          </a:p>
        </p:txBody>
      </p:sp>
    </p:spTree>
    <p:extLst>
      <p:ext uri="{BB962C8B-B14F-4D97-AF65-F5344CB8AC3E}">
        <p14:creationId xmlns:p14="http://schemas.microsoft.com/office/powerpoint/2010/main" val="224300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5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009EE3"/>
          </a:solidFill>
          <a:latin typeface="Arial MT"/>
          <a:ea typeface="+mj-ea"/>
          <a:cs typeface="Arial M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rgbClr val="009EE3"/>
          </a:solidFill>
          <a:latin typeface="Arial MT"/>
          <a:ea typeface="+mn-ea"/>
          <a:cs typeface="Arial MT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009EE3"/>
          </a:solidFill>
          <a:latin typeface="Arial MT"/>
          <a:ea typeface="+mn-ea"/>
          <a:cs typeface="Arial MT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009EE3"/>
          </a:solidFill>
          <a:latin typeface="Arial MT"/>
          <a:ea typeface="+mn-ea"/>
          <a:cs typeface="Arial MT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009EE3"/>
          </a:solidFill>
          <a:latin typeface="Arial MT"/>
          <a:ea typeface="+mn-ea"/>
          <a:cs typeface="Arial MT"/>
        </a:defRPr>
      </a:lvl4pPr>
      <a:lvl5pPr marL="0" indent="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009EE3"/>
          </a:solidFill>
          <a:latin typeface="Arial MT"/>
          <a:ea typeface="+mn-ea"/>
          <a:cs typeface="Arial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K text slide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3340"/>
            <a:ext cx="2133600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1pPr>
          </a:lstStyle>
          <a:p>
            <a:fld id="{E86702B2-4978-F64B-8F01-620B67DD5630}" type="slidenum">
              <a:rPr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569214" y="6453340"/>
            <a:ext cx="905933" cy="246221"/>
          </a:xfrm>
          <a:prstGeom prst="rect">
            <a:avLst/>
          </a:prstGeom>
          <a:noFill/>
        </p:spPr>
        <p:txBody>
          <a:bodyPr wrap="square" rIns="72000" rtlCol="0">
            <a:spAutoFit/>
          </a:bodyPr>
          <a:lstStyle/>
          <a:p>
            <a:pPr algn="r"/>
            <a:r>
              <a:rPr lang="en-US" sz="1000">
                <a:solidFill>
                  <a:srgbClr val="575757"/>
                </a:solidFill>
                <a:latin typeface="Arial MT"/>
                <a:cs typeface="Arial MT"/>
              </a:rPr>
              <a:t>Climate-KIC</a:t>
            </a:r>
          </a:p>
        </p:txBody>
      </p:sp>
    </p:spTree>
    <p:extLst>
      <p:ext uri="{BB962C8B-B14F-4D97-AF65-F5344CB8AC3E}">
        <p14:creationId xmlns:p14="http://schemas.microsoft.com/office/powerpoint/2010/main" val="38854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0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009EE3"/>
          </a:solidFill>
          <a:latin typeface="Arial MT"/>
          <a:ea typeface="+mj-ea"/>
          <a:cs typeface="Arial M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rgbClr val="009EE3"/>
          </a:solidFill>
          <a:latin typeface="Arial MT"/>
          <a:ea typeface="+mn-ea"/>
          <a:cs typeface="Arial MT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009EE3"/>
          </a:solidFill>
          <a:latin typeface="Arial MT"/>
          <a:ea typeface="+mn-ea"/>
          <a:cs typeface="Arial MT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009EE3"/>
          </a:solidFill>
          <a:latin typeface="Arial MT"/>
          <a:ea typeface="+mn-ea"/>
          <a:cs typeface="Arial MT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009EE3"/>
          </a:solidFill>
          <a:latin typeface="Arial MT"/>
          <a:ea typeface="+mn-ea"/>
          <a:cs typeface="Arial MT"/>
        </a:defRPr>
      </a:lvl4pPr>
      <a:lvl5pPr marL="0" indent="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009EE3"/>
          </a:solidFill>
          <a:latin typeface="Arial MT"/>
          <a:ea typeface="+mn-ea"/>
          <a:cs typeface="Arial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K text slide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3340"/>
            <a:ext cx="2133600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575757"/>
                </a:solidFill>
                <a:latin typeface="Arial MT"/>
                <a:cs typeface="Arial MT"/>
              </a:defRPr>
            </a:lvl1pPr>
          </a:lstStyle>
          <a:p>
            <a:fld id="{E86702B2-4978-F64B-8F01-620B67DD5630}" type="slidenum">
              <a:rPr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569214" y="6453340"/>
            <a:ext cx="905933" cy="246221"/>
          </a:xfrm>
          <a:prstGeom prst="rect">
            <a:avLst/>
          </a:prstGeom>
          <a:noFill/>
        </p:spPr>
        <p:txBody>
          <a:bodyPr wrap="square" rIns="72000" rtlCol="0">
            <a:spAutoFit/>
          </a:bodyPr>
          <a:lstStyle/>
          <a:p>
            <a:pPr algn="r"/>
            <a:r>
              <a:rPr lang="en-US" sz="1000">
                <a:solidFill>
                  <a:srgbClr val="575757"/>
                </a:solidFill>
                <a:latin typeface="Arial MT"/>
                <a:cs typeface="Arial MT"/>
              </a:rPr>
              <a:t>Climate-KIC</a:t>
            </a:r>
          </a:p>
        </p:txBody>
      </p:sp>
    </p:spTree>
    <p:extLst>
      <p:ext uri="{BB962C8B-B14F-4D97-AF65-F5344CB8AC3E}">
        <p14:creationId xmlns:p14="http://schemas.microsoft.com/office/powerpoint/2010/main" val="218398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5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009EE3"/>
          </a:solidFill>
          <a:latin typeface="Arial MT"/>
          <a:ea typeface="+mj-ea"/>
          <a:cs typeface="Arial M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rgbClr val="009EE3"/>
          </a:solidFill>
          <a:latin typeface="Arial MT"/>
          <a:ea typeface="+mn-ea"/>
          <a:cs typeface="Arial MT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009EE3"/>
          </a:solidFill>
          <a:latin typeface="Arial MT"/>
          <a:ea typeface="+mn-ea"/>
          <a:cs typeface="Arial MT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009EE3"/>
          </a:solidFill>
          <a:latin typeface="Arial MT"/>
          <a:ea typeface="+mn-ea"/>
          <a:cs typeface="Arial MT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009EE3"/>
          </a:solidFill>
          <a:latin typeface="Arial MT"/>
          <a:ea typeface="+mn-ea"/>
          <a:cs typeface="Arial MT"/>
        </a:defRPr>
      </a:lvl4pPr>
      <a:lvl5pPr marL="0" indent="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009EE3"/>
          </a:solidFill>
          <a:latin typeface="Arial MT"/>
          <a:ea typeface="+mn-ea"/>
          <a:cs typeface="Arial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4B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609" y="918944"/>
            <a:ext cx="7551683" cy="2890037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Glegoo" pitchFamily="2" charset="0"/>
                <a:cs typeface="+mj-cs"/>
              </a:rPr>
              <a:t>EFOP</a:t>
            </a:r>
            <a:r>
              <a:rPr lang="hu-HU" sz="3200" b="1" dirty="0" smtClean="0">
                <a:solidFill>
                  <a:schemeClr val="bg1"/>
                </a:solidFill>
                <a:latin typeface="Glegoo" pitchFamily="2" charset="0"/>
                <a:cs typeface="+mj-cs"/>
              </a:rPr>
              <a:t>-</a:t>
            </a:r>
            <a:r>
              <a:rPr lang="en-GB" sz="3200" b="1" dirty="0" smtClean="0">
                <a:solidFill>
                  <a:schemeClr val="bg1"/>
                </a:solidFill>
                <a:latin typeface="Glegoo" pitchFamily="2" charset="0"/>
                <a:cs typeface="+mj-cs"/>
              </a:rPr>
              <a:t>3.6.1</a:t>
            </a:r>
            <a:r>
              <a:rPr lang="hu-HU" sz="3200" b="1" dirty="0" smtClean="0">
                <a:solidFill>
                  <a:schemeClr val="bg1"/>
                </a:solidFill>
                <a:latin typeface="Glegoo" pitchFamily="2" charset="0"/>
                <a:cs typeface="+mj-cs"/>
              </a:rPr>
              <a:t>-16-2016-00022</a:t>
            </a:r>
            <a:br>
              <a:rPr lang="hu-HU" sz="3200" b="1" dirty="0" smtClean="0">
                <a:solidFill>
                  <a:schemeClr val="bg1"/>
                </a:solidFill>
                <a:latin typeface="Glegoo" pitchFamily="2" charset="0"/>
                <a:cs typeface="+mj-cs"/>
              </a:rPr>
            </a:br>
            <a:r>
              <a:rPr lang="en-GB" sz="3200" b="1" dirty="0" smtClean="0">
                <a:solidFill>
                  <a:schemeClr val="bg1"/>
                </a:solidFill>
                <a:latin typeface="Glegoo" pitchFamily="2" charset="0"/>
                <a:cs typeface="+mj-cs"/>
              </a:rPr>
              <a:t>Debrecen </a:t>
            </a:r>
            <a:r>
              <a:rPr lang="en-GB" sz="3200" b="1" dirty="0">
                <a:solidFill>
                  <a:schemeClr val="bg1"/>
                </a:solidFill>
                <a:latin typeface="Glegoo" pitchFamily="2" charset="0"/>
                <a:cs typeface="+mj-cs"/>
              </a:rPr>
              <a:t>Venture Catapult Program</a:t>
            </a:r>
            <a:br>
              <a:rPr lang="en-GB" sz="3200" b="1" dirty="0">
                <a:solidFill>
                  <a:schemeClr val="bg1"/>
                </a:solidFill>
                <a:latin typeface="Glegoo" pitchFamily="2" charset="0"/>
                <a:cs typeface="+mj-cs"/>
              </a:rPr>
            </a:br>
            <a:r>
              <a:rPr lang="en-GB" sz="3200" b="1" dirty="0">
                <a:solidFill>
                  <a:schemeClr val="bg1"/>
                </a:solidFill>
                <a:latin typeface="Glegoo" pitchFamily="2" charset="0"/>
                <a:cs typeface="+mj-cs"/>
              </a:rPr>
              <a:t/>
            </a:r>
            <a:br>
              <a:rPr lang="en-GB" sz="3200" b="1" dirty="0">
                <a:solidFill>
                  <a:schemeClr val="bg1"/>
                </a:solidFill>
                <a:latin typeface="Glegoo" pitchFamily="2" charset="0"/>
                <a:cs typeface="+mj-cs"/>
              </a:rPr>
            </a:br>
            <a:r>
              <a:rPr lang="en-GB" sz="4000" dirty="0">
                <a:solidFill>
                  <a:srgbClr val="302683"/>
                </a:solidFill>
                <a:latin typeface="Glegoo" pitchFamily="2" charset="0"/>
                <a:cs typeface="+mj-cs"/>
              </a:rPr>
              <a:t/>
            </a:r>
            <a:br>
              <a:rPr lang="en-GB" sz="4000" dirty="0">
                <a:solidFill>
                  <a:srgbClr val="302683"/>
                </a:solidFill>
                <a:latin typeface="Glegoo" pitchFamily="2" charset="0"/>
                <a:cs typeface="+mj-cs"/>
              </a:rPr>
            </a:br>
            <a:r>
              <a:rPr lang="en-GB" sz="3200" dirty="0">
                <a:solidFill>
                  <a:srgbClr val="302683"/>
                </a:solidFill>
                <a:latin typeface="Glegoo" pitchFamily="2" charset="0"/>
                <a:cs typeface="+mj-cs"/>
              </a:rPr>
              <a:t/>
            </a:r>
            <a:br>
              <a:rPr lang="en-GB" sz="3200" dirty="0">
                <a:solidFill>
                  <a:srgbClr val="302683"/>
                </a:solidFill>
                <a:latin typeface="Glegoo" pitchFamily="2" charset="0"/>
                <a:cs typeface="+mj-cs"/>
              </a:rPr>
            </a:br>
            <a:endParaRPr lang="en-US" sz="1800" dirty="0">
              <a:solidFill>
                <a:srgbClr val="575757"/>
              </a:solidFill>
              <a:latin typeface="Glegoo" pitchFamily="2" charset="0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6976D8-619A-A249-B6BB-62EA716C5704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Kép 3">
            <a:extLst>
              <a:ext uri="{FF2B5EF4-FFF2-40B4-BE49-F238E27FC236}">
                <a16:creationId xmlns:a16="http://schemas.microsoft.com/office/drawing/2014/main" xmlns="" id="{07DC0FF2-2F81-2D4C-8E05-C8C7095A380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456" y="4864735"/>
            <a:ext cx="2883535" cy="1993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6977197"/>
      </p:ext>
    </p:extLst>
  </p:cSld>
  <p:clrMapOvr>
    <a:masterClrMapping/>
  </p:clrMapOvr>
</p:sld>
</file>

<file path=ppt/theme/theme1.xml><?xml version="1.0" encoding="utf-8"?>
<a:theme xmlns:a="http://schemas.openxmlformats.org/drawingml/2006/main" name="Climate-KIC presentation template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134095"/>
      </a:dk2>
      <a:lt2>
        <a:srgbClr val="AC007C"/>
      </a:lt2>
      <a:accent1>
        <a:srgbClr val="2FAEE0"/>
      </a:accent1>
      <a:accent2>
        <a:srgbClr val="F5A803"/>
      </a:accent2>
      <a:accent3>
        <a:srgbClr val="FFFFFF"/>
      </a:accent3>
      <a:accent4>
        <a:srgbClr val="000000"/>
      </a:accent4>
      <a:accent5>
        <a:srgbClr val="ADD3ED"/>
      </a:accent5>
      <a:accent6>
        <a:srgbClr val="DE9802"/>
      </a:accent6>
      <a:hlink>
        <a:srgbClr val="27859C"/>
      </a:hlink>
      <a:folHlink>
        <a:srgbClr val="A3C3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134095"/>
        </a:dk2>
        <a:lt2>
          <a:srgbClr val="AC007C"/>
        </a:lt2>
        <a:accent1>
          <a:srgbClr val="2FAEE0"/>
        </a:accent1>
        <a:accent2>
          <a:srgbClr val="F5A803"/>
        </a:accent2>
        <a:accent3>
          <a:srgbClr val="FFFFFF"/>
        </a:accent3>
        <a:accent4>
          <a:srgbClr val="000000"/>
        </a:accent4>
        <a:accent5>
          <a:srgbClr val="ADD3ED"/>
        </a:accent5>
        <a:accent6>
          <a:srgbClr val="DE9802"/>
        </a:accent6>
        <a:hlink>
          <a:srgbClr val="27859C"/>
        </a:hlink>
        <a:folHlink>
          <a:srgbClr val="A3C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ivid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5_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Climate-KIC presentation template final</Template>
  <TotalTime>17330</TotalTime>
  <Words>5</Words>
  <Application>Microsoft Office PowerPoint</Application>
  <PresentationFormat>Diavetítés a képernyőre (4:3 oldalarány)</PresentationFormat>
  <Paragraphs>2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12</vt:i4>
      </vt:variant>
      <vt:variant>
        <vt:lpstr>Diacímek</vt:lpstr>
      </vt:variant>
      <vt:variant>
        <vt:i4>1</vt:i4>
      </vt:variant>
    </vt:vector>
  </HeadingPairs>
  <TitlesOfParts>
    <vt:vector size="18" baseType="lpstr">
      <vt:lpstr>Arial</vt:lpstr>
      <vt:lpstr>Arial MT</vt:lpstr>
      <vt:lpstr>Calibri</vt:lpstr>
      <vt:lpstr>Glegoo</vt:lpstr>
      <vt:lpstr>Verdana</vt:lpstr>
      <vt:lpstr>Climate-KIC presentation template final</vt:lpstr>
      <vt:lpstr>1_Divider slide</vt:lpstr>
      <vt:lpstr>Text slide</vt:lpstr>
      <vt:lpstr>1_Text slide</vt:lpstr>
      <vt:lpstr>2_Text slide</vt:lpstr>
      <vt:lpstr>3_Text slide</vt:lpstr>
      <vt:lpstr>4_Text slide</vt:lpstr>
      <vt:lpstr>5_Text slide</vt:lpstr>
      <vt:lpstr>6_Text slide</vt:lpstr>
      <vt:lpstr>7_Text slide</vt:lpstr>
      <vt:lpstr>Default Design</vt:lpstr>
      <vt:lpstr>Office Theme</vt:lpstr>
      <vt:lpstr>EFOP-3.6.1-16-2016-00022 Debrecen Venture Catapult Program  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Climate-KIC presentation title</dc:title>
  <dc:creator>Suresh</dc:creator>
  <cp:lastModifiedBy>Agi</cp:lastModifiedBy>
  <cp:revision>376</cp:revision>
  <cp:lastPrinted>2013-04-04T10:28:46Z</cp:lastPrinted>
  <dcterms:created xsi:type="dcterms:W3CDTF">2013-01-01T23:17:31Z</dcterms:created>
  <dcterms:modified xsi:type="dcterms:W3CDTF">2019-11-01T18:32:07Z</dcterms:modified>
</cp:coreProperties>
</file>