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35"/>
    <a:srgbClr val="FFA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ándor Pecsora" userId="810b1d013327c237" providerId="LiveId" clId="{09658DC7-F803-488D-9599-0BAAD9FDEFCE}"/>
    <pc:docChg chg="modSld">
      <pc:chgData name="Sándor Pecsora" userId="810b1d013327c237" providerId="LiveId" clId="{09658DC7-F803-488D-9599-0BAAD9FDEFCE}" dt="2024-08-01T06:38:33.607" v="1" actId="6549"/>
      <pc:docMkLst>
        <pc:docMk/>
      </pc:docMkLst>
      <pc:sldChg chg="modSp mod">
        <pc:chgData name="Sándor Pecsora" userId="810b1d013327c237" providerId="LiveId" clId="{09658DC7-F803-488D-9599-0BAAD9FDEFCE}" dt="2024-08-01T06:38:33.607" v="1" actId="6549"/>
        <pc:sldMkLst>
          <pc:docMk/>
          <pc:sldMk cId="47634669" sldId="256"/>
        </pc:sldMkLst>
        <pc:spChg chg="mod">
          <ac:chgData name="Sándor Pecsora" userId="810b1d013327c237" providerId="LiveId" clId="{09658DC7-F803-488D-9599-0BAAD9FDEFCE}" dt="2024-08-01T06:38:33.607" v="1" actId="6549"/>
          <ac:spMkLst>
            <pc:docMk/>
            <pc:sldMk cId="47634669" sldId="256"/>
            <ac:spMk id="7" creationId="{00000000-0000-0000-0000-000000000000}"/>
          </ac:spMkLst>
        </pc:spChg>
      </pc:sldChg>
    </pc:docChg>
  </pc:docChgLst>
  <pc:docChgLst>
    <pc:chgData name="Sándor Pecsora" userId="810b1d013327c237" providerId="LiveId" clId="{234970B9-7B69-4EB4-8B25-F429EF221CBC}"/>
    <pc:docChg chg="modSld">
      <pc:chgData name="Sándor Pecsora" userId="810b1d013327c237" providerId="LiveId" clId="{234970B9-7B69-4EB4-8B25-F429EF221CBC}" dt="2024-07-30T06:28:20.595" v="20" actId="6549"/>
      <pc:docMkLst>
        <pc:docMk/>
      </pc:docMkLst>
      <pc:sldChg chg="modSp mod">
        <pc:chgData name="Sándor Pecsora" userId="810b1d013327c237" providerId="LiveId" clId="{234970B9-7B69-4EB4-8B25-F429EF221CBC}" dt="2024-07-30T06:28:20.595" v="20" actId="6549"/>
        <pc:sldMkLst>
          <pc:docMk/>
          <pc:sldMk cId="47634669" sldId="256"/>
        </pc:sldMkLst>
        <pc:spChg chg="mod">
          <ac:chgData name="Sándor Pecsora" userId="810b1d013327c237" providerId="LiveId" clId="{234970B9-7B69-4EB4-8B25-F429EF221CBC}" dt="2024-07-30T06:27:53.544" v="4" actId="20577"/>
          <ac:spMkLst>
            <pc:docMk/>
            <pc:sldMk cId="47634669" sldId="256"/>
            <ac:spMk id="2" creationId="{00000000-0000-0000-0000-000000000000}"/>
          </ac:spMkLst>
        </pc:spChg>
        <pc:spChg chg="mod">
          <ac:chgData name="Sándor Pecsora" userId="810b1d013327c237" providerId="LiveId" clId="{234970B9-7B69-4EB4-8B25-F429EF221CBC}" dt="2024-07-30T06:28:20.595" v="20" actId="6549"/>
          <ac:spMkLst>
            <pc:docMk/>
            <pc:sldMk cId="47634669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556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969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663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98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853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581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127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696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75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102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237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 userDrawn="1"/>
        </p:nvSpPr>
        <p:spPr>
          <a:xfrm>
            <a:off x="448236" y="376518"/>
            <a:ext cx="8247529" cy="6104965"/>
          </a:xfrm>
          <a:prstGeom prst="rect">
            <a:avLst/>
          </a:prstGeom>
          <a:solidFill>
            <a:schemeClr val="bg1"/>
          </a:solidFill>
          <a:ln w="28575">
            <a:solidFill>
              <a:srgbClr val="FFAB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16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ex.com/downloads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550333"/>
            <a:ext cx="7772400" cy="254071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</a:t>
            </a:r>
            <a:r>
              <a:rPr lang="hu-HU" b="1" dirty="0"/>
              <a:t>3</a:t>
            </a:r>
            <a:r>
              <a:rPr lang="hu-HU" b="1" baseline="30000" dirty="0"/>
              <a:t>rd</a:t>
            </a:r>
            <a:r>
              <a:rPr lang="en-US" b="1" dirty="0"/>
              <a:t> Conference on Information Technology and Data Science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3000" y="3135872"/>
            <a:ext cx="6858000" cy="566550"/>
          </a:xfrm>
        </p:spPr>
        <p:txBody>
          <a:bodyPr>
            <a:normAutofit/>
          </a:bodyPr>
          <a:lstStyle/>
          <a:p>
            <a:r>
              <a:rPr lang="hu-HU" dirty="0" err="1"/>
              <a:t>Connecting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an online se</a:t>
            </a:r>
            <a:r>
              <a:rPr lang="en-GB" dirty="0" err="1"/>
              <a:t>ss</a:t>
            </a:r>
            <a:r>
              <a:rPr lang="hu-HU" dirty="0"/>
              <a:t>ion</a:t>
            </a:r>
            <a:r>
              <a:rPr lang="en-GB" dirty="0"/>
              <a:t> via application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679748"/>
            <a:ext cx="2687715" cy="646863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3548327" y="5679748"/>
            <a:ext cx="4909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600" dirty="0">
                <a:solidFill>
                  <a:srgbClr val="004735"/>
                </a:solidFill>
              </a:rPr>
              <a:t>University of Debrecen, </a:t>
            </a:r>
            <a:r>
              <a:rPr lang="hu-HU" sz="1600" dirty="0" err="1">
                <a:solidFill>
                  <a:srgbClr val="004735"/>
                </a:solidFill>
              </a:rPr>
              <a:t>Faculty</a:t>
            </a:r>
            <a:r>
              <a:rPr lang="hu-HU" sz="1600" dirty="0">
                <a:solidFill>
                  <a:srgbClr val="004735"/>
                </a:solidFill>
              </a:rPr>
              <a:t> of </a:t>
            </a:r>
            <a:r>
              <a:rPr lang="hu-HU" sz="1600" dirty="0" err="1">
                <a:solidFill>
                  <a:srgbClr val="004735"/>
                </a:solidFill>
              </a:rPr>
              <a:t>Informatics</a:t>
            </a:r>
            <a:br>
              <a:rPr lang="hu-HU" sz="1600" dirty="0">
                <a:solidFill>
                  <a:srgbClr val="004735"/>
                </a:solidFill>
              </a:rPr>
            </a:br>
            <a:r>
              <a:rPr lang="hu-HU" sz="1600" dirty="0">
                <a:solidFill>
                  <a:srgbClr val="004735"/>
                </a:solidFill>
              </a:rPr>
              <a:t>August 26—27, 2024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1362635" y="3836896"/>
            <a:ext cx="6418730" cy="0"/>
          </a:xfrm>
          <a:prstGeom prst="line">
            <a:avLst/>
          </a:prstGeom>
          <a:ln w="19050">
            <a:solidFill>
              <a:srgbClr val="FFAB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2389094" y="3881718"/>
            <a:ext cx="4365812" cy="0"/>
          </a:xfrm>
          <a:prstGeom prst="line">
            <a:avLst/>
          </a:prstGeom>
          <a:ln w="19050">
            <a:solidFill>
              <a:srgbClr val="0047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9363"/>
            <a:ext cx="9175808" cy="4473615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448236" y="376516"/>
            <a:ext cx="824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To download the application, please click on the following </a:t>
            </a:r>
            <a:r>
              <a:rPr lang="en-GB" dirty="0">
                <a:hlinkClick r:id="rId3"/>
              </a:rPr>
              <a:t>LINK</a:t>
            </a:r>
            <a:r>
              <a:rPr lang="en-GB" dirty="0"/>
              <a:t>, then click on the Download button and install the application! </a:t>
            </a:r>
          </a:p>
        </p:txBody>
      </p:sp>
      <p:cxnSp>
        <p:nvCxnSpPr>
          <p:cNvPr id="15" name="Egyenes összekötő nyíllal 14"/>
          <p:cNvCxnSpPr/>
          <p:nvPr/>
        </p:nvCxnSpPr>
        <p:spPr>
          <a:xfrm>
            <a:off x="1539433" y="1022847"/>
            <a:ext cx="1944547" cy="337553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06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74133" y="406400"/>
            <a:ext cx="8212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In the following window click on </a:t>
            </a:r>
            <a:r>
              <a:rPr lang="en-GB" i="1" dirty="0"/>
              <a:t>Use as guest</a:t>
            </a:r>
            <a:r>
              <a:rPr lang="en-GB" dirty="0"/>
              <a:t> and then please enter your full name and the email address, that you used for the registration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462" y="1624012"/>
            <a:ext cx="4791075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06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457200" y="381000"/>
            <a:ext cx="8214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if You click on a session on the program page, you will be directed to the following window: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90" y="1027331"/>
            <a:ext cx="8223970" cy="3734186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457200" y="5084682"/>
            <a:ext cx="821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please click on </a:t>
            </a:r>
            <a:r>
              <a:rPr lang="en-GB" i="1" dirty="0"/>
              <a:t>Cisco </a:t>
            </a:r>
            <a:r>
              <a:rPr lang="en-GB" i="1" dirty="0" err="1"/>
              <a:t>Webex</a:t>
            </a:r>
            <a:r>
              <a:rPr lang="en-GB" i="1" dirty="0"/>
              <a:t> Meeting</a:t>
            </a:r>
            <a:r>
              <a:rPr lang="en-GB" dirty="0"/>
              <a:t> and then open the link. </a:t>
            </a:r>
          </a:p>
        </p:txBody>
      </p:sp>
      <p:cxnSp>
        <p:nvCxnSpPr>
          <p:cNvPr id="8" name="Egyenes összekötő nyíllal 7"/>
          <p:cNvCxnSpPr/>
          <p:nvPr/>
        </p:nvCxnSpPr>
        <p:spPr>
          <a:xfrm flipH="1" flipV="1">
            <a:off x="4664597" y="2731625"/>
            <a:ext cx="1585732" cy="2353057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27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57200" y="403860"/>
            <a:ext cx="821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click </a:t>
            </a:r>
            <a:r>
              <a:rPr lang="en-GB" i="1" dirty="0"/>
              <a:t>Got it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7085"/>
            <a:ext cx="9144000" cy="520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24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5835"/>
            <a:ext cx="9144000" cy="516216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457200" y="403860"/>
            <a:ext cx="821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click </a:t>
            </a:r>
            <a:r>
              <a:rPr lang="en-GB" i="1" dirty="0"/>
              <a:t>Join Meeting</a:t>
            </a:r>
          </a:p>
        </p:txBody>
      </p:sp>
    </p:spTree>
    <p:extLst>
      <p:ext uri="{BB962C8B-B14F-4D97-AF65-F5344CB8AC3E}">
        <p14:creationId xmlns:p14="http://schemas.microsoft.com/office/powerpoint/2010/main" val="246096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1330</TotalTime>
  <Words>122</Words>
  <Application>Microsoft Office PowerPoint</Application>
  <PresentationFormat>Diavetítés a képernyőre (4:3 oldalarány)</PresentationFormat>
  <Paragraphs>9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The 3rd Conference on Information Technology and Data Science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Dr. Rácz Anett</dc:creator>
  <cp:lastModifiedBy>Sándor Pecsora</cp:lastModifiedBy>
  <cp:revision>14</cp:revision>
  <dcterms:created xsi:type="dcterms:W3CDTF">2020-08-03T06:40:54Z</dcterms:created>
  <dcterms:modified xsi:type="dcterms:W3CDTF">2024-08-01T06:38:35Z</dcterms:modified>
</cp:coreProperties>
</file>