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735"/>
    <a:srgbClr val="FFAB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ándor Pecsora" userId="810b1d013327c237" providerId="LiveId" clId="{509E9C9B-B0F0-41D4-A4F3-60837EA64EF0}"/>
    <pc:docChg chg="undo custSel modSld">
      <pc:chgData name="Sándor Pecsora" userId="810b1d013327c237" providerId="LiveId" clId="{509E9C9B-B0F0-41D4-A4F3-60837EA64EF0}" dt="2024-07-30T06:26:08.046" v="26" actId="20577"/>
      <pc:docMkLst>
        <pc:docMk/>
      </pc:docMkLst>
      <pc:sldChg chg="modSp mod">
        <pc:chgData name="Sándor Pecsora" userId="810b1d013327c237" providerId="LiveId" clId="{509E9C9B-B0F0-41D4-A4F3-60837EA64EF0}" dt="2024-07-30T06:26:08.046" v="26" actId="20577"/>
        <pc:sldMkLst>
          <pc:docMk/>
          <pc:sldMk cId="47634669" sldId="256"/>
        </pc:sldMkLst>
        <pc:spChg chg="mod">
          <ac:chgData name="Sándor Pecsora" userId="810b1d013327c237" providerId="LiveId" clId="{509E9C9B-B0F0-41D4-A4F3-60837EA64EF0}" dt="2024-07-30T06:25:37.353" v="6" actId="20577"/>
          <ac:spMkLst>
            <pc:docMk/>
            <pc:sldMk cId="47634669" sldId="256"/>
            <ac:spMk id="2" creationId="{00000000-0000-0000-0000-000000000000}"/>
          </ac:spMkLst>
        </pc:spChg>
        <pc:spChg chg="mod">
          <ac:chgData name="Sándor Pecsora" userId="810b1d013327c237" providerId="LiveId" clId="{509E9C9B-B0F0-41D4-A4F3-60837EA64EF0}" dt="2024-07-30T06:26:08.046" v="26" actId="20577"/>
          <ac:spMkLst>
            <pc:docMk/>
            <pc:sldMk cId="47634669" sldId="256"/>
            <ac:spMk id="7" creationId="{00000000-0000-0000-0000-000000000000}"/>
          </ac:spMkLst>
        </pc:spChg>
      </pc:sldChg>
    </pc:docChg>
  </pc:docChgLst>
  <pc:docChgLst>
    <pc:chgData name="Sándor Pecsora" userId="810b1d013327c237" providerId="LiveId" clId="{F47C4977-9644-4769-B874-0825DB3B1526}"/>
    <pc:docChg chg="modSld">
      <pc:chgData name="Sándor Pecsora" userId="810b1d013327c237" providerId="LiveId" clId="{F47C4977-9644-4769-B874-0825DB3B1526}" dt="2024-08-01T06:38:09.547" v="3" actId="20577"/>
      <pc:docMkLst>
        <pc:docMk/>
      </pc:docMkLst>
      <pc:sldChg chg="modSp mod">
        <pc:chgData name="Sándor Pecsora" userId="810b1d013327c237" providerId="LiveId" clId="{F47C4977-9644-4769-B874-0825DB3B1526}" dt="2024-08-01T06:38:09.547" v="3" actId="20577"/>
        <pc:sldMkLst>
          <pc:docMk/>
          <pc:sldMk cId="47634669" sldId="256"/>
        </pc:sldMkLst>
        <pc:spChg chg="mod">
          <ac:chgData name="Sándor Pecsora" userId="810b1d013327c237" providerId="LiveId" clId="{F47C4977-9644-4769-B874-0825DB3B1526}" dt="2024-08-01T06:38:09.547" v="3" actId="20577"/>
          <ac:spMkLst>
            <pc:docMk/>
            <pc:sldMk cId="47634669" sldId="25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556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969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663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980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853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581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127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696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375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1020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237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 userDrawn="1"/>
        </p:nvSpPr>
        <p:spPr>
          <a:xfrm>
            <a:off x="448236" y="376518"/>
            <a:ext cx="8247529" cy="6104965"/>
          </a:xfrm>
          <a:prstGeom prst="rect">
            <a:avLst/>
          </a:prstGeom>
          <a:solidFill>
            <a:schemeClr val="bg1"/>
          </a:solidFill>
          <a:ln w="28575">
            <a:solidFill>
              <a:srgbClr val="FFAB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B8891-D86B-48FB-8514-E0992B992FC8}" type="datetimeFigureOut">
              <a:rPr lang="hu-HU" smtClean="0"/>
              <a:t>2024. 08. 01.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B077F-327D-4BF0-9C9E-85826B4A8DD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1666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onferencia.unideb.hu/en/program-1st-conference-information-technology-and-data-scienc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oogle.com/intl/en_en/chrome/" TargetMode="External"/><Relationship Id="rId4" Type="http://schemas.openxmlformats.org/officeDocument/2006/relationships/hyperlink" Target="https://www.mozilla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550333"/>
            <a:ext cx="7772400" cy="254071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</a:t>
            </a:r>
            <a:r>
              <a:rPr lang="hu-HU" b="1" dirty="0"/>
              <a:t>3</a:t>
            </a:r>
            <a:r>
              <a:rPr lang="hu-HU" b="1" baseline="30000" dirty="0"/>
              <a:t>rd</a:t>
            </a:r>
            <a:r>
              <a:rPr lang="en-US" b="1" dirty="0"/>
              <a:t> Conference on Information Technology and Data Science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43000" y="3135872"/>
            <a:ext cx="6858000" cy="566550"/>
          </a:xfrm>
        </p:spPr>
        <p:txBody>
          <a:bodyPr>
            <a:normAutofit/>
          </a:bodyPr>
          <a:lstStyle/>
          <a:p>
            <a:r>
              <a:rPr lang="hu-HU" dirty="0" err="1"/>
              <a:t>Connecting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an online </a:t>
            </a:r>
            <a:r>
              <a:rPr lang="hu-HU" dirty="0" err="1"/>
              <a:t>section</a:t>
            </a:r>
            <a:endParaRPr lang="en-GB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679748"/>
            <a:ext cx="2687715" cy="646863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3548327" y="5679748"/>
            <a:ext cx="4909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600" dirty="0">
                <a:solidFill>
                  <a:srgbClr val="004735"/>
                </a:solidFill>
              </a:rPr>
              <a:t>University of Debrecen, </a:t>
            </a:r>
            <a:r>
              <a:rPr lang="hu-HU" sz="1600" dirty="0" err="1">
                <a:solidFill>
                  <a:srgbClr val="004735"/>
                </a:solidFill>
              </a:rPr>
              <a:t>Faculty</a:t>
            </a:r>
            <a:r>
              <a:rPr lang="hu-HU" sz="1600" dirty="0">
                <a:solidFill>
                  <a:srgbClr val="004735"/>
                </a:solidFill>
              </a:rPr>
              <a:t> of </a:t>
            </a:r>
            <a:r>
              <a:rPr lang="hu-HU" sz="1600" dirty="0" err="1">
                <a:solidFill>
                  <a:srgbClr val="004735"/>
                </a:solidFill>
              </a:rPr>
              <a:t>Informatics</a:t>
            </a:r>
            <a:br>
              <a:rPr lang="hu-HU" sz="1600">
                <a:solidFill>
                  <a:srgbClr val="004735"/>
                </a:solidFill>
              </a:rPr>
            </a:br>
            <a:r>
              <a:rPr lang="hu-HU" sz="1600">
                <a:solidFill>
                  <a:srgbClr val="004735"/>
                </a:solidFill>
              </a:rPr>
              <a:t>August </a:t>
            </a:r>
            <a:r>
              <a:rPr lang="hu-HU" sz="1600" dirty="0">
                <a:solidFill>
                  <a:srgbClr val="004735"/>
                </a:solidFill>
              </a:rPr>
              <a:t>26—27, 2024</a:t>
            </a:r>
          </a:p>
        </p:txBody>
      </p:sp>
      <p:cxnSp>
        <p:nvCxnSpPr>
          <p:cNvPr id="9" name="Egyenes összekötő 8"/>
          <p:cNvCxnSpPr/>
          <p:nvPr/>
        </p:nvCxnSpPr>
        <p:spPr>
          <a:xfrm>
            <a:off x="1362635" y="3836896"/>
            <a:ext cx="6418730" cy="0"/>
          </a:xfrm>
          <a:prstGeom prst="line">
            <a:avLst/>
          </a:prstGeom>
          <a:ln w="19050">
            <a:solidFill>
              <a:srgbClr val="FFAB0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>
            <a:off x="2389094" y="3881718"/>
            <a:ext cx="4365812" cy="0"/>
          </a:xfrm>
          <a:prstGeom prst="line">
            <a:avLst/>
          </a:prstGeom>
          <a:ln w="19050">
            <a:solidFill>
              <a:srgbClr val="0047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7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3743"/>
            <a:ext cx="9144000" cy="4090513"/>
          </a:xfrm>
          <a:prstGeom prst="rect">
            <a:avLst/>
          </a:prstGeom>
        </p:spPr>
      </p:pic>
      <p:sp>
        <p:nvSpPr>
          <p:cNvPr id="12" name="Szövegdoboz 11"/>
          <p:cNvSpPr txBox="1"/>
          <p:nvPr/>
        </p:nvSpPr>
        <p:spPr>
          <a:xfrm>
            <a:off x="448236" y="376516"/>
            <a:ext cx="8247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After clicking on the </a:t>
            </a:r>
            <a:r>
              <a:rPr lang="en-GB" i="1" dirty="0"/>
              <a:t>Join link</a:t>
            </a:r>
            <a:r>
              <a:rPr lang="en-GB" dirty="0"/>
              <a:t> on the conference’s </a:t>
            </a:r>
            <a:r>
              <a:rPr lang="en-GB" dirty="0">
                <a:hlinkClick r:id="rId3"/>
              </a:rPr>
              <a:t>webpage</a:t>
            </a:r>
            <a:r>
              <a:rPr lang="hu-HU" dirty="0"/>
              <a:t>, </a:t>
            </a:r>
            <a:r>
              <a:rPr lang="en-GB" dirty="0"/>
              <a:t>the following page will appear: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448236" y="5659716"/>
            <a:ext cx="8247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If you click on the </a:t>
            </a:r>
            <a:r>
              <a:rPr lang="en-GB" dirty="0">
                <a:solidFill>
                  <a:srgbClr val="00B0F0"/>
                </a:solidFill>
              </a:rPr>
              <a:t>Join from your browser.</a:t>
            </a:r>
            <a:r>
              <a:rPr lang="en-GB" dirty="0"/>
              <a:t> link, you can join the section from your internet browser (preferably </a:t>
            </a:r>
            <a:r>
              <a:rPr lang="en-GB" dirty="0">
                <a:hlinkClick r:id="rId4"/>
              </a:rPr>
              <a:t>Firefox</a:t>
            </a:r>
            <a:r>
              <a:rPr lang="en-GB" dirty="0"/>
              <a:t> or </a:t>
            </a:r>
            <a:r>
              <a:rPr lang="en-GB" dirty="0">
                <a:hlinkClick r:id="rId5"/>
              </a:rPr>
              <a:t>Chrome</a:t>
            </a:r>
            <a:r>
              <a:rPr lang="en-GB" dirty="0"/>
              <a:t>) without any additional software.</a:t>
            </a:r>
          </a:p>
        </p:txBody>
      </p:sp>
      <p:cxnSp>
        <p:nvCxnSpPr>
          <p:cNvPr id="15" name="Egyenes összekötő nyíllal 14"/>
          <p:cNvCxnSpPr/>
          <p:nvPr/>
        </p:nvCxnSpPr>
        <p:spPr>
          <a:xfrm flipV="1">
            <a:off x="1490133" y="4592916"/>
            <a:ext cx="2336800" cy="106680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068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4558"/>
            <a:ext cx="9144000" cy="4148884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474133" y="406400"/>
            <a:ext cx="8212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On the following page, please enter your full name and the email address, that you used for the registration</a:t>
            </a:r>
          </a:p>
        </p:txBody>
      </p:sp>
    </p:spTree>
    <p:extLst>
      <p:ext uri="{BB962C8B-B14F-4D97-AF65-F5344CB8AC3E}">
        <p14:creationId xmlns:p14="http://schemas.microsoft.com/office/powerpoint/2010/main" val="390206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8"/>
          <a:stretch/>
        </p:blipFill>
        <p:spPr>
          <a:xfrm>
            <a:off x="0" y="1320800"/>
            <a:ext cx="9144000" cy="4392658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820" b="79881"/>
          <a:stretch/>
        </p:blipFill>
        <p:spPr>
          <a:xfrm>
            <a:off x="0" y="1144541"/>
            <a:ext cx="1936750" cy="919209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457200" y="381000"/>
            <a:ext cx="8214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 this page, you are asked to allow the browser to use your microphone and webcam, if you are a presenter in this section, you have to allow it.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457200" y="5713458"/>
            <a:ext cx="8214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Then you can click the </a:t>
            </a:r>
            <a:r>
              <a:rPr lang="en-GB" i="1" dirty="0"/>
              <a:t>Join meeting</a:t>
            </a:r>
            <a:r>
              <a:rPr lang="en-GB" dirty="0"/>
              <a:t> button, to participate in the section.</a:t>
            </a:r>
          </a:p>
        </p:txBody>
      </p:sp>
    </p:spTree>
    <p:extLst>
      <p:ext uri="{BB962C8B-B14F-4D97-AF65-F5344CB8AC3E}">
        <p14:creationId xmlns:p14="http://schemas.microsoft.com/office/powerpoint/2010/main" val="326827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457200" y="403860"/>
            <a:ext cx="8214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When it is your time to present in the section, please click on the </a:t>
            </a:r>
            <a:r>
              <a:rPr lang="en-GB" i="1" dirty="0"/>
              <a:t>Share</a:t>
            </a:r>
            <a:r>
              <a:rPr lang="en-GB" dirty="0"/>
              <a:t> button, then click on the </a:t>
            </a:r>
            <a:r>
              <a:rPr lang="en-GB" i="1" dirty="0"/>
              <a:t>Applications</a:t>
            </a:r>
            <a:r>
              <a:rPr lang="en-GB" dirty="0"/>
              <a:t> button and choose the application you want to share with the audience (for example: Adobe Acrobat Reader or MS PowerPoint)</a:t>
            </a:r>
            <a:endParaRPr lang="en-GB" i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" y="1327190"/>
            <a:ext cx="9144000" cy="4438650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457200" y="5943600"/>
            <a:ext cx="6185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If you would like to use the chat, please click on the </a:t>
            </a:r>
            <a:r>
              <a:rPr lang="en-GB" i="1" dirty="0"/>
              <a:t>Chat</a:t>
            </a:r>
            <a:r>
              <a:rPr lang="en-GB" dirty="0"/>
              <a:t> button.</a:t>
            </a:r>
          </a:p>
        </p:txBody>
      </p:sp>
      <p:cxnSp>
        <p:nvCxnSpPr>
          <p:cNvPr id="6" name="Egyenes összekötő nyíllal 5"/>
          <p:cNvCxnSpPr/>
          <p:nvPr/>
        </p:nvCxnSpPr>
        <p:spPr>
          <a:xfrm flipV="1">
            <a:off x="6570133" y="5664200"/>
            <a:ext cx="1879600" cy="464066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24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9675"/>
            <a:ext cx="9144000" cy="4438650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457200" y="373380"/>
            <a:ext cx="838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At the end of the presentation, you can stop sharing by clicking </a:t>
            </a:r>
            <a:r>
              <a:rPr lang="en-GB" i="1" dirty="0"/>
              <a:t>Share</a:t>
            </a:r>
            <a:r>
              <a:rPr lang="en-GB" dirty="0"/>
              <a:t> then </a:t>
            </a:r>
            <a:r>
              <a:rPr lang="en-GB" i="1" dirty="0"/>
              <a:t>Stop Sharing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96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1316</TotalTime>
  <Words>223</Words>
  <Application>Microsoft Office PowerPoint</Application>
  <PresentationFormat>Diavetítés a képernyőre (4:3 oldalarány)</PresentationFormat>
  <Paragraphs>11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Office-téma</vt:lpstr>
      <vt:lpstr>The 3rd Conference on Information Technology and Data Science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Dr. Rácz Anett</dc:creator>
  <cp:lastModifiedBy>Sándor Pecsora</cp:lastModifiedBy>
  <cp:revision>11</cp:revision>
  <dcterms:created xsi:type="dcterms:W3CDTF">2020-08-03T06:40:54Z</dcterms:created>
  <dcterms:modified xsi:type="dcterms:W3CDTF">2024-08-01T06:38:10Z</dcterms:modified>
</cp:coreProperties>
</file>