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y="6858000" cx="9144000"/>
  <p:notesSz cx="6858000" cy="9144000"/>
  <p:embeddedFontLst>
    <p:embeddedFont>
      <p:font typeface="Arial Black"/>
      <p:regular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9" roundtripDataSignature="AMtx7mia6m7mmPe08QRlbPGmap8n2cyq4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font" Target="fonts/ArialBlack-regular.fntdata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33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3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4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4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3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3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3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2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2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2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2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2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2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2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3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3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3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3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3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3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2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-180528" y="6497960"/>
            <a:ext cx="9577064" cy="360040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>
            <p:ph idx="12" type="sldNum"/>
          </p:nvPr>
        </p:nvSpPr>
        <p:spPr>
          <a:xfrm>
            <a:off x="7884368" y="6401221"/>
            <a:ext cx="43204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>
              <a:solidFill>
                <a:srgbClr val="938953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8028384" y="6401221"/>
            <a:ext cx="79208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8953"/>
              </a:buClr>
              <a:buSzPts val="1200"/>
              <a:buFont typeface="Arial Black"/>
              <a:buNone/>
            </a:pPr>
            <a:r>
              <a:rPr b="0" i="0" lang="en-GB" sz="1200" u="none" cap="none" strike="noStrike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of 20</a:t>
            </a:r>
            <a:endParaRPr/>
          </a:p>
        </p:txBody>
      </p:sp>
      <p:cxnSp>
        <p:nvCxnSpPr>
          <p:cNvPr id="91" name="Google Shape;91;p1"/>
          <p:cNvCxnSpPr/>
          <p:nvPr/>
        </p:nvCxnSpPr>
        <p:spPr>
          <a:xfrm>
            <a:off x="35496" y="6741368"/>
            <a:ext cx="8712968" cy="0"/>
          </a:xfrm>
          <a:prstGeom prst="straightConnector1">
            <a:avLst/>
          </a:prstGeom>
          <a:noFill/>
          <a:ln cap="flat" cmpd="sng" w="22225">
            <a:solidFill>
              <a:srgbClr val="938953"/>
            </a:solidFill>
            <a:prstDash val="solid"/>
            <a:round/>
            <a:headEnd len="sm" w="sm" type="none"/>
            <a:tailEnd len="sm" w="sm" type="none"/>
          </a:ln>
        </p:spPr>
      </p:cxnSp>
      <p:pic>
        <p:nvPicPr>
          <p:cNvPr id="92" name="Google Shape;92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839200" cy="20003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0"/>
          <p:cNvSpPr/>
          <p:nvPr/>
        </p:nvSpPr>
        <p:spPr>
          <a:xfrm>
            <a:off x="-180528" y="6497960"/>
            <a:ext cx="9577064" cy="360040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10"/>
          <p:cNvSpPr txBox="1"/>
          <p:nvPr>
            <p:ph idx="12" type="sldNum"/>
          </p:nvPr>
        </p:nvSpPr>
        <p:spPr>
          <a:xfrm>
            <a:off x="7884368" y="6401221"/>
            <a:ext cx="43204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>
              <a:solidFill>
                <a:srgbClr val="938953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63" name="Google Shape;163;p10"/>
          <p:cNvSpPr txBox="1"/>
          <p:nvPr/>
        </p:nvSpPr>
        <p:spPr>
          <a:xfrm>
            <a:off x="8028384" y="6401221"/>
            <a:ext cx="79208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8953"/>
              </a:buClr>
              <a:buSzPts val="1200"/>
              <a:buFont typeface="Arial Black"/>
              <a:buNone/>
            </a:pPr>
            <a:r>
              <a:rPr b="0" i="0" lang="en-GB" sz="1200" u="none" cap="none" strike="noStrike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of 20</a:t>
            </a:r>
            <a:endParaRPr/>
          </a:p>
        </p:txBody>
      </p:sp>
      <p:cxnSp>
        <p:nvCxnSpPr>
          <p:cNvPr id="164" name="Google Shape;164;p10"/>
          <p:cNvCxnSpPr/>
          <p:nvPr/>
        </p:nvCxnSpPr>
        <p:spPr>
          <a:xfrm>
            <a:off x="35496" y="6741368"/>
            <a:ext cx="8712968" cy="0"/>
          </a:xfrm>
          <a:prstGeom prst="straightConnector1">
            <a:avLst/>
          </a:prstGeom>
          <a:noFill/>
          <a:ln cap="flat" cmpd="sng" w="22225">
            <a:solidFill>
              <a:srgbClr val="938953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1"/>
          <p:cNvSpPr/>
          <p:nvPr/>
        </p:nvSpPr>
        <p:spPr>
          <a:xfrm>
            <a:off x="-180528" y="6497960"/>
            <a:ext cx="9577064" cy="360040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1"/>
          <p:cNvSpPr txBox="1"/>
          <p:nvPr>
            <p:ph idx="12" type="sldNum"/>
          </p:nvPr>
        </p:nvSpPr>
        <p:spPr>
          <a:xfrm>
            <a:off x="7884368" y="6401221"/>
            <a:ext cx="43204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>
              <a:solidFill>
                <a:srgbClr val="938953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71" name="Google Shape;171;p11"/>
          <p:cNvSpPr txBox="1"/>
          <p:nvPr/>
        </p:nvSpPr>
        <p:spPr>
          <a:xfrm>
            <a:off x="8028384" y="6401221"/>
            <a:ext cx="79208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8953"/>
              </a:buClr>
              <a:buSzPts val="1200"/>
              <a:buFont typeface="Arial Black"/>
              <a:buNone/>
            </a:pPr>
            <a:r>
              <a:rPr b="0" i="0" lang="en-GB" sz="1200" u="none" cap="none" strike="noStrike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of 20</a:t>
            </a:r>
            <a:endParaRPr/>
          </a:p>
        </p:txBody>
      </p:sp>
      <p:cxnSp>
        <p:nvCxnSpPr>
          <p:cNvPr id="172" name="Google Shape;172;p11"/>
          <p:cNvCxnSpPr/>
          <p:nvPr/>
        </p:nvCxnSpPr>
        <p:spPr>
          <a:xfrm>
            <a:off x="35496" y="6741368"/>
            <a:ext cx="8712968" cy="0"/>
          </a:xfrm>
          <a:prstGeom prst="straightConnector1">
            <a:avLst/>
          </a:prstGeom>
          <a:noFill/>
          <a:ln cap="flat" cmpd="sng" w="22225">
            <a:solidFill>
              <a:srgbClr val="938953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2"/>
          <p:cNvSpPr/>
          <p:nvPr/>
        </p:nvSpPr>
        <p:spPr>
          <a:xfrm>
            <a:off x="-180528" y="6497960"/>
            <a:ext cx="9577064" cy="360040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12"/>
          <p:cNvSpPr txBox="1"/>
          <p:nvPr>
            <p:ph idx="12" type="sldNum"/>
          </p:nvPr>
        </p:nvSpPr>
        <p:spPr>
          <a:xfrm>
            <a:off x="7884368" y="6401221"/>
            <a:ext cx="43204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>
              <a:solidFill>
                <a:srgbClr val="938953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79" name="Google Shape;179;p12"/>
          <p:cNvSpPr txBox="1"/>
          <p:nvPr/>
        </p:nvSpPr>
        <p:spPr>
          <a:xfrm>
            <a:off x="8028384" y="6401221"/>
            <a:ext cx="79208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8953"/>
              </a:buClr>
              <a:buSzPts val="1200"/>
              <a:buFont typeface="Arial Black"/>
              <a:buNone/>
            </a:pPr>
            <a:r>
              <a:rPr b="0" i="0" lang="en-GB" sz="1200" u="none" cap="none" strike="noStrike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of 20</a:t>
            </a:r>
            <a:endParaRPr/>
          </a:p>
        </p:txBody>
      </p:sp>
      <p:cxnSp>
        <p:nvCxnSpPr>
          <p:cNvPr id="180" name="Google Shape;180;p12"/>
          <p:cNvCxnSpPr/>
          <p:nvPr/>
        </p:nvCxnSpPr>
        <p:spPr>
          <a:xfrm>
            <a:off x="35496" y="6741368"/>
            <a:ext cx="8712968" cy="0"/>
          </a:xfrm>
          <a:prstGeom prst="straightConnector1">
            <a:avLst/>
          </a:prstGeom>
          <a:noFill/>
          <a:ln cap="flat" cmpd="sng" w="22225">
            <a:solidFill>
              <a:srgbClr val="938953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3"/>
          <p:cNvSpPr/>
          <p:nvPr/>
        </p:nvSpPr>
        <p:spPr>
          <a:xfrm>
            <a:off x="-180528" y="6497960"/>
            <a:ext cx="9577064" cy="360040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13"/>
          <p:cNvSpPr txBox="1"/>
          <p:nvPr>
            <p:ph idx="12" type="sldNum"/>
          </p:nvPr>
        </p:nvSpPr>
        <p:spPr>
          <a:xfrm>
            <a:off x="7884368" y="6401221"/>
            <a:ext cx="43204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>
              <a:solidFill>
                <a:srgbClr val="938953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87" name="Google Shape;187;p13"/>
          <p:cNvSpPr txBox="1"/>
          <p:nvPr/>
        </p:nvSpPr>
        <p:spPr>
          <a:xfrm>
            <a:off x="8028384" y="6401221"/>
            <a:ext cx="79208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8953"/>
              </a:buClr>
              <a:buSzPts val="1200"/>
              <a:buFont typeface="Arial Black"/>
              <a:buNone/>
            </a:pPr>
            <a:r>
              <a:rPr b="0" i="0" lang="en-GB" sz="1200" u="none" cap="none" strike="noStrike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of 20</a:t>
            </a:r>
            <a:endParaRPr/>
          </a:p>
        </p:txBody>
      </p:sp>
      <p:cxnSp>
        <p:nvCxnSpPr>
          <p:cNvPr id="188" name="Google Shape;188;p13"/>
          <p:cNvCxnSpPr/>
          <p:nvPr/>
        </p:nvCxnSpPr>
        <p:spPr>
          <a:xfrm>
            <a:off x="35496" y="6741368"/>
            <a:ext cx="8712968" cy="0"/>
          </a:xfrm>
          <a:prstGeom prst="straightConnector1">
            <a:avLst/>
          </a:prstGeom>
          <a:noFill/>
          <a:ln cap="flat" cmpd="sng" w="22225">
            <a:solidFill>
              <a:srgbClr val="938953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4"/>
          <p:cNvSpPr/>
          <p:nvPr/>
        </p:nvSpPr>
        <p:spPr>
          <a:xfrm>
            <a:off x="-180528" y="6497960"/>
            <a:ext cx="9577064" cy="360040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14"/>
          <p:cNvSpPr txBox="1"/>
          <p:nvPr>
            <p:ph idx="12" type="sldNum"/>
          </p:nvPr>
        </p:nvSpPr>
        <p:spPr>
          <a:xfrm>
            <a:off x="7884368" y="6401221"/>
            <a:ext cx="43204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>
              <a:solidFill>
                <a:srgbClr val="938953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95" name="Google Shape;195;p14"/>
          <p:cNvSpPr txBox="1"/>
          <p:nvPr/>
        </p:nvSpPr>
        <p:spPr>
          <a:xfrm>
            <a:off x="8028384" y="6401221"/>
            <a:ext cx="79208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8953"/>
              </a:buClr>
              <a:buSzPts val="1200"/>
              <a:buFont typeface="Arial Black"/>
              <a:buNone/>
            </a:pPr>
            <a:r>
              <a:rPr b="0" i="0" lang="en-GB" sz="1200" u="none" cap="none" strike="noStrike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of 20</a:t>
            </a:r>
            <a:endParaRPr/>
          </a:p>
        </p:txBody>
      </p:sp>
      <p:cxnSp>
        <p:nvCxnSpPr>
          <p:cNvPr id="196" name="Google Shape;196;p14"/>
          <p:cNvCxnSpPr/>
          <p:nvPr/>
        </p:nvCxnSpPr>
        <p:spPr>
          <a:xfrm>
            <a:off x="35496" y="6741368"/>
            <a:ext cx="8712968" cy="0"/>
          </a:xfrm>
          <a:prstGeom prst="straightConnector1">
            <a:avLst/>
          </a:prstGeom>
          <a:noFill/>
          <a:ln cap="flat" cmpd="sng" w="22225">
            <a:solidFill>
              <a:srgbClr val="938953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5"/>
          <p:cNvSpPr/>
          <p:nvPr/>
        </p:nvSpPr>
        <p:spPr>
          <a:xfrm>
            <a:off x="-180528" y="6497960"/>
            <a:ext cx="9577064" cy="360040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15"/>
          <p:cNvSpPr txBox="1"/>
          <p:nvPr>
            <p:ph idx="12" type="sldNum"/>
          </p:nvPr>
        </p:nvSpPr>
        <p:spPr>
          <a:xfrm>
            <a:off x="7884368" y="6401221"/>
            <a:ext cx="43204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>
              <a:solidFill>
                <a:srgbClr val="938953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203" name="Google Shape;203;p15"/>
          <p:cNvSpPr txBox="1"/>
          <p:nvPr/>
        </p:nvSpPr>
        <p:spPr>
          <a:xfrm>
            <a:off x="8028384" y="6401221"/>
            <a:ext cx="79208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8953"/>
              </a:buClr>
              <a:buSzPts val="1200"/>
              <a:buFont typeface="Arial Black"/>
              <a:buNone/>
            </a:pPr>
            <a:r>
              <a:rPr b="0" i="0" lang="en-GB" sz="1200" u="none" cap="none" strike="noStrike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of 20</a:t>
            </a:r>
            <a:endParaRPr/>
          </a:p>
        </p:txBody>
      </p:sp>
      <p:cxnSp>
        <p:nvCxnSpPr>
          <p:cNvPr id="204" name="Google Shape;204;p15"/>
          <p:cNvCxnSpPr/>
          <p:nvPr/>
        </p:nvCxnSpPr>
        <p:spPr>
          <a:xfrm>
            <a:off x="35496" y="6741368"/>
            <a:ext cx="8712968" cy="0"/>
          </a:xfrm>
          <a:prstGeom prst="straightConnector1">
            <a:avLst/>
          </a:prstGeom>
          <a:noFill/>
          <a:ln cap="flat" cmpd="sng" w="22225">
            <a:solidFill>
              <a:srgbClr val="938953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6"/>
          <p:cNvSpPr/>
          <p:nvPr/>
        </p:nvSpPr>
        <p:spPr>
          <a:xfrm>
            <a:off x="-180528" y="6497960"/>
            <a:ext cx="9577064" cy="360040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16"/>
          <p:cNvSpPr txBox="1"/>
          <p:nvPr>
            <p:ph idx="12" type="sldNum"/>
          </p:nvPr>
        </p:nvSpPr>
        <p:spPr>
          <a:xfrm>
            <a:off x="7884368" y="6401221"/>
            <a:ext cx="43204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>
              <a:solidFill>
                <a:srgbClr val="938953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211" name="Google Shape;211;p16"/>
          <p:cNvSpPr txBox="1"/>
          <p:nvPr/>
        </p:nvSpPr>
        <p:spPr>
          <a:xfrm>
            <a:off x="8028384" y="6401221"/>
            <a:ext cx="79208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8953"/>
              </a:buClr>
              <a:buSzPts val="1200"/>
              <a:buFont typeface="Arial Black"/>
              <a:buNone/>
            </a:pPr>
            <a:r>
              <a:rPr b="0" i="0" lang="en-GB" sz="1200" u="none" cap="none" strike="noStrike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of 20</a:t>
            </a:r>
            <a:endParaRPr/>
          </a:p>
        </p:txBody>
      </p:sp>
      <p:cxnSp>
        <p:nvCxnSpPr>
          <p:cNvPr id="212" name="Google Shape;212;p16"/>
          <p:cNvCxnSpPr/>
          <p:nvPr/>
        </p:nvCxnSpPr>
        <p:spPr>
          <a:xfrm>
            <a:off x="35496" y="6741368"/>
            <a:ext cx="8712968" cy="0"/>
          </a:xfrm>
          <a:prstGeom prst="straightConnector1">
            <a:avLst/>
          </a:prstGeom>
          <a:noFill/>
          <a:ln cap="flat" cmpd="sng" w="22225">
            <a:solidFill>
              <a:srgbClr val="938953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7"/>
          <p:cNvSpPr/>
          <p:nvPr/>
        </p:nvSpPr>
        <p:spPr>
          <a:xfrm>
            <a:off x="-180528" y="6497960"/>
            <a:ext cx="9577064" cy="360040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17"/>
          <p:cNvSpPr txBox="1"/>
          <p:nvPr>
            <p:ph idx="12" type="sldNum"/>
          </p:nvPr>
        </p:nvSpPr>
        <p:spPr>
          <a:xfrm>
            <a:off x="7884368" y="6401221"/>
            <a:ext cx="43204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>
              <a:solidFill>
                <a:srgbClr val="938953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219" name="Google Shape;219;p17"/>
          <p:cNvSpPr txBox="1"/>
          <p:nvPr/>
        </p:nvSpPr>
        <p:spPr>
          <a:xfrm>
            <a:off x="8028384" y="6401221"/>
            <a:ext cx="79208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8953"/>
              </a:buClr>
              <a:buSzPts val="1200"/>
              <a:buFont typeface="Arial Black"/>
              <a:buNone/>
            </a:pPr>
            <a:r>
              <a:rPr b="0" i="0" lang="en-GB" sz="1200" u="none" cap="none" strike="noStrike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of 20</a:t>
            </a:r>
            <a:endParaRPr/>
          </a:p>
        </p:txBody>
      </p:sp>
      <p:cxnSp>
        <p:nvCxnSpPr>
          <p:cNvPr id="220" name="Google Shape;220;p17"/>
          <p:cNvCxnSpPr/>
          <p:nvPr/>
        </p:nvCxnSpPr>
        <p:spPr>
          <a:xfrm>
            <a:off x="35496" y="6741368"/>
            <a:ext cx="8712968" cy="0"/>
          </a:xfrm>
          <a:prstGeom prst="straightConnector1">
            <a:avLst/>
          </a:prstGeom>
          <a:noFill/>
          <a:ln cap="flat" cmpd="sng" w="22225">
            <a:solidFill>
              <a:srgbClr val="938953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8"/>
          <p:cNvSpPr/>
          <p:nvPr/>
        </p:nvSpPr>
        <p:spPr>
          <a:xfrm>
            <a:off x="-180528" y="6497960"/>
            <a:ext cx="9577064" cy="360040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18"/>
          <p:cNvSpPr txBox="1"/>
          <p:nvPr>
            <p:ph idx="12" type="sldNum"/>
          </p:nvPr>
        </p:nvSpPr>
        <p:spPr>
          <a:xfrm>
            <a:off x="7884368" y="6401221"/>
            <a:ext cx="43204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>
              <a:solidFill>
                <a:srgbClr val="938953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227" name="Google Shape;227;p18"/>
          <p:cNvSpPr txBox="1"/>
          <p:nvPr/>
        </p:nvSpPr>
        <p:spPr>
          <a:xfrm>
            <a:off x="8028384" y="6401221"/>
            <a:ext cx="79208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8953"/>
              </a:buClr>
              <a:buSzPts val="1200"/>
              <a:buFont typeface="Arial Black"/>
              <a:buNone/>
            </a:pPr>
            <a:r>
              <a:rPr b="0" i="0" lang="en-GB" sz="1200" u="none" cap="none" strike="noStrike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of 20</a:t>
            </a:r>
            <a:endParaRPr/>
          </a:p>
        </p:txBody>
      </p:sp>
      <p:cxnSp>
        <p:nvCxnSpPr>
          <p:cNvPr id="228" name="Google Shape;228;p18"/>
          <p:cNvCxnSpPr/>
          <p:nvPr/>
        </p:nvCxnSpPr>
        <p:spPr>
          <a:xfrm>
            <a:off x="35496" y="6741368"/>
            <a:ext cx="8712968" cy="0"/>
          </a:xfrm>
          <a:prstGeom prst="straightConnector1">
            <a:avLst/>
          </a:prstGeom>
          <a:noFill/>
          <a:ln cap="flat" cmpd="sng" w="22225">
            <a:solidFill>
              <a:srgbClr val="938953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9"/>
          <p:cNvSpPr/>
          <p:nvPr/>
        </p:nvSpPr>
        <p:spPr>
          <a:xfrm>
            <a:off x="-180528" y="6497960"/>
            <a:ext cx="9577064" cy="360040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19"/>
          <p:cNvSpPr txBox="1"/>
          <p:nvPr>
            <p:ph idx="12" type="sldNum"/>
          </p:nvPr>
        </p:nvSpPr>
        <p:spPr>
          <a:xfrm>
            <a:off x="7884368" y="6401221"/>
            <a:ext cx="43204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>
              <a:solidFill>
                <a:srgbClr val="938953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235" name="Google Shape;235;p19"/>
          <p:cNvSpPr txBox="1"/>
          <p:nvPr/>
        </p:nvSpPr>
        <p:spPr>
          <a:xfrm>
            <a:off x="8028384" y="6401221"/>
            <a:ext cx="79208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8953"/>
              </a:buClr>
              <a:buSzPts val="1200"/>
              <a:buFont typeface="Arial Black"/>
              <a:buNone/>
            </a:pPr>
            <a:r>
              <a:rPr b="0" i="0" lang="en-GB" sz="1200" u="none" cap="none" strike="noStrike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of 20</a:t>
            </a:r>
            <a:endParaRPr/>
          </a:p>
        </p:txBody>
      </p:sp>
      <p:cxnSp>
        <p:nvCxnSpPr>
          <p:cNvPr id="236" name="Google Shape;236;p19"/>
          <p:cNvCxnSpPr/>
          <p:nvPr/>
        </p:nvCxnSpPr>
        <p:spPr>
          <a:xfrm>
            <a:off x="35496" y="6741368"/>
            <a:ext cx="8712968" cy="0"/>
          </a:xfrm>
          <a:prstGeom prst="straightConnector1">
            <a:avLst/>
          </a:prstGeom>
          <a:noFill/>
          <a:ln cap="flat" cmpd="sng" w="22225">
            <a:solidFill>
              <a:srgbClr val="938953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/>
          <p:nvPr/>
        </p:nvSpPr>
        <p:spPr>
          <a:xfrm>
            <a:off x="-180528" y="6497960"/>
            <a:ext cx="9577064" cy="360040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2"/>
          <p:cNvSpPr txBox="1"/>
          <p:nvPr>
            <p:ph idx="12" type="sldNum"/>
          </p:nvPr>
        </p:nvSpPr>
        <p:spPr>
          <a:xfrm>
            <a:off x="7884368" y="6401221"/>
            <a:ext cx="43204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>
              <a:solidFill>
                <a:srgbClr val="938953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99" name="Google Shape;99;p2"/>
          <p:cNvSpPr txBox="1"/>
          <p:nvPr/>
        </p:nvSpPr>
        <p:spPr>
          <a:xfrm>
            <a:off x="8028384" y="6401221"/>
            <a:ext cx="79208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8953"/>
              </a:buClr>
              <a:buSzPts val="1200"/>
              <a:buFont typeface="Arial Black"/>
              <a:buNone/>
            </a:pPr>
            <a:r>
              <a:rPr b="0" i="0" lang="en-GB" sz="1200" u="none" cap="none" strike="noStrike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of 20</a:t>
            </a:r>
            <a:endParaRPr/>
          </a:p>
        </p:txBody>
      </p:sp>
      <p:cxnSp>
        <p:nvCxnSpPr>
          <p:cNvPr id="100" name="Google Shape;100;p2"/>
          <p:cNvCxnSpPr/>
          <p:nvPr/>
        </p:nvCxnSpPr>
        <p:spPr>
          <a:xfrm>
            <a:off x="35496" y="6741368"/>
            <a:ext cx="8712968" cy="0"/>
          </a:xfrm>
          <a:prstGeom prst="straightConnector1">
            <a:avLst/>
          </a:prstGeom>
          <a:noFill/>
          <a:ln cap="flat" cmpd="sng" w="22225">
            <a:solidFill>
              <a:srgbClr val="938953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0"/>
          <p:cNvSpPr/>
          <p:nvPr/>
        </p:nvSpPr>
        <p:spPr>
          <a:xfrm>
            <a:off x="-180528" y="6497960"/>
            <a:ext cx="9577064" cy="360040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20"/>
          <p:cNvSpPr txBox="1"/>
          <p:nvPr>
            <p:ph idx="12" type="sldNum"/>
          </p:nvPr>
        </p:nvSpPr>
        <p:spPr>
          <a:xfrm>
            <a:off x="7884368" y="6401221"/>
            <a:ext cx="43204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>
              <a:solidFill>
                <a:srgbClr val="938953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243" name="Google Shape;243;p20"/>
          <p:cNvSpPr txBox="1"/>
          <p:nvPr/>
        </p:nvSpPr>
        <p:spPr>
          <a:xfrm>
            <a:off x="8028384" y="6401221"/>
            <a:ext cx="79208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8953"/>
              </a:buClr>
              <a:buSzPts val="1200"/>
              <a:buFont typeface="Arial Black"/>
              <a:buNone/>
            </a:pPr>
            <a:r>
              <a:rPr b="0" i="0" lang="en-GB" sz="1200" u="none" cap="none" strike="noStrike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of 20</a:t>
            </a:r>
            <a:endParaRPr/>
          </a:p>
        </p:txBody>
      </p:sp>
      <p:cxnSp>
        <p:nvCxnSpPr>
          <p:cNvPr id="244" name="Google Shape;244;p20"/>
          <p:cNvCxnSpPr/>
          <p:nvPr/>
        </p:nvCxnSpPr>
        <p:spPr>
          <a:xfrm>
            <a:off x="35496" y="6741368"/>
            <a:ext cx="8712968" cy="0"/>
          </a:xfrm>
          <a:prstGeom prst="straightConnector1">
            <a:avLst/>
          </a:prstGeom>
          <a:noFill/>
          <a:ln cap="flat" cmpd="sng" w="22225">
            <a:solidFill>
              <a:srgbClr val="938953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21"/>
          <p:cNvSpPr/>
          <p:nvPr/>
        </p:nvSpPr>
        <p:spPr>
          <a:xfrm>
            <a:off x="-180528" y="6497960"/>
            <a:ext cx="9577064" cy="360040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21"/>
          <p:cNvSpPr txBox="1"/>
          <p:nvPr>
            <p:ph idx="12" type="sldNum"/>
          </p:nvPr>
        </p:nvSpPr>
        <p:spPr>
          <a:xfrm>
            <a:off x="7884368" y="6401221"/>
            <a:ext cx="43204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>
              <a:solidFill>
                <a:srgbClr val="938953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251" name="Google Shape;251;p21"/>
          <p:cNvSpPr txBox="1"/>
          <p:nvPr/>
        </p:nvSpPr>
        <p:spPr>
          <a:xfrm>
            <a:off x="8028384" y="6401221"/>
            <a:ext cx="79208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8953"/>
              </a:buClr>
              <a:buSzPts val="1200"/>
              <a:buFont typeface="Arial Black"/>
              <a:buNone/>
            </a:pPr>
            <a:r>
              <a:rPr b="0" i="0" lang="en-GB" sz="1200" u="none" cap="none" strike="noStrike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of 20</a:t>
            </a:r>
            <a:endParaRPr/>
          </a:p>
        </p:txBody>
      </p:sp>
      <p:cxnSp>
        <p:nvCxnSpPr>
          <p:cNvPr id="252" name="Google Shape;252;p21"/>
          <p:cNvCxnSpPr/>
          <p:nvPr/>
        </p:nvCxnSpPr>
        <p:spPr>
          <a:xfrm>
            <a:off x="35496" y="6741368"/>
            <a:ext cx="8712968" cy="0"/>
          </a:xfrm>
          <a:prstGeom prst="straightConnector1">
            <a:avLst/>
          </a:prstGeom>
          <a:noFill/>
          <a:ln cap="flat" cmpd="sng" w="22225">
            <a:solidFill>
              <a:srgbClr val="938953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2"/>
          <p:cNvSpPr/>
          <p:nvPr/>
        </p:nvSpPr>
        <p:spPr>
          <a:xfrm>
            <a:off x="-180528" y="6497960"/>
            <a:ext cx="9577064" cy="360040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22"/>
          <p:cNvSpPr txBox="1"/>
          <p:nvPr>
            <p:ph idx="12" type="sldNum"/>
          </p:nvPr>
        </p:nvSpPr>
        <p:spPr>
          <a:xfrm>
            <a:off x="7884368" y="6401221"/>
            <a:ext cx="43204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>
              <a:solidFill>
                <a:srgbClr val="938953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259" name="Google Shape;259;p22"/>
          <p:cNvSpPr txBox="1"/>
          <p:nvPr/>
        </p:nvSpPr>
        <p:spPr>
          <a:xfrm>
            <a:off x="8028384" y="6401221"/>
            <a:ext cx="79208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8953"/>
              </a:buClr>
              <a:buSzPts val="1200"/>
              <a:buFont typeface="Arial Black"/>
              <a:buNone/>
            </a:pPr>
            <a:r>
              <a:rPr b="0" i="0" lang="en-GB" sz="1200" u="none" cap="none" strike="noStrike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of 20</a:t>
            </a:r>
            <a:endParaRPr/>
          </a:p>
        </p:txBody>
      </p:sp>
      <p:cxnSp>
        <p:nvCxnSpPr>
          <p:cNvPr id="260" name="Google Shape;260;p22"/>
          <p:cNvCxnSpPr/>
          <p:nvPr/>
        </p:nvCxnSpPr>
        <p:spPr>
          <a:xfrm>
            <a:off x="35496" y="6741368"/>
            <a:ext cx="8712968" cy="0"/>
          </a:xfrm>
          <a:prstGeom prst="straightConnector1">
            <a:avLst/>
          </a:prstGeom>
          <a:noFill/>
          <a:ln cap="flat" cmpd="sng" w="22225">
            <a:solidFill>
              <a:srgbClr val="938953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/>
          <p:nvPr/>
        </p:nvSpPr>
        <p:spPr>
          <a:xfrm>
            <a:off x="-180528" y="6497960"/>
            <a:ext cx="9577064" cy="360040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3"/>
          <p:cNvSpPr txBox="1"/>
          <p:nvPr>
            <p:ph idx="12" type="sldNum"/>
          </p:nvPr>
        </p:nvSpPr>
        <p:spPr>
          <a:xfrm>
            <a:off x="7884368" y="6401221"/>
            <a:ext cx="43204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>
              <a:solidFill>
                <a:srgbClr val="938953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07" name="Google Shape;107;p3"/>
          <p:cNvSpPr txBox="1"/>
          <p:nvPr/>
        </p:nvSpPr>
        <p:spPr>
          <a:xfrm>
            <a:off x="8028384" y="6401221"/>
            <a:ext cx="79208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8953"/>
              </a:buClr>
              <a:buSzPts val="1200"/>
              <a:buFont typeface="Arial Black"/>
              <a:buNone/>
            </a:pPr>
            <a:r>
              <a:rPr b="0" i="0" lang="en-GB" sz="1200" u="none" cap="none" strike="noStrike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of 20</a:t>
            </a:r>
            <a:endParaRPr/>
          </a:p>
        </p:txBody>
      </p:sp>
      <p:cxnSp>
        <p:nvCxnSpPr>
          <p:cNvPr id="108" name="Google Shape;108;p3"/>
          <p:cNvCxnSpPr/>
          <p:nvPr/>
        </p:nvCxnSpPr>
        <p:spPr>
          <a:xfrm>
            <a:off x="35496" y="6741368"/>
            <a:ext cx="8712968" cy="0"/>
          </a:xfrm>
          <a:prstGeom prst="straightConnector1">
            <a:avLst/>
          </a:prstGeom>
          <a:noFill/>
          <a:ln cap="flat" cmpd="sng" w="22225">
            <a:solidFill>
              <a:srgbClr val="938953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/>
          <p:nvPr/>
        </p:nvSpPr>
        <p:spPr>
          <a:xfrm>
            <a:off x="-180528" y="6497960"/>
            <a:ext cx="9577064" cy="360040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4"/>
          <p:cNvSpPr txBox="1"/>
          <p:nvPr>
            <p:ph idx="12" type="sldNum"/>
          </p:nvPr>
        </p:nvSpPr>
        <p:spPr>
          <a:xfrm>
            <a:off x="7884368" y="6401221"/>
            <a:ext cx="43204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>
              <a:solidFill>
                <a:srgbClr val="938953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15" name="Google Shape;115;p4"/>
          <p:cNvSpPr txBox="1"/>
          <p:nvPr/>
        </p:nvSpPr>
        <p:spPr>
          <a:xfrm>
            <a:off x="8028384" y="6401221"/>
            <a:ext cx="79208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8953"/>
              </a:buClr>
              <a:buSzPts val="1200"/>
              <a:buFont typeface="Arial Black"/>
              <a:buNone/>
            </a:pPr>
            <a:r>
              <a:rPr b="0" i="0" lang="en-GB" sz="1200" u="none" cap="none" strike="noStrike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of 20</a:t>
            </a:r>
            <a:endParaRPr/>
          </a:p>
        </p:txBody>
      </p:sp>
      <p:cxnSp>
        <p:nvCxnSpPr>
          <p:cNvPr id="116" name="Google Shape;116;p4"/>
          <p:cNvCxnSpPr/>
          <p:nvPr/>
        </p:nvCxnSpPr>
        <p:spPr>
          <a:xfrm>
            <a:off x="35496" y="6741368"/>
            <a:ext cx="8712968" cy="0"/>
          </a:xfrm>
          <a:prstGeom prst="straightConnector1">
            <a:avLst/>
          </a:prstGeom>
          <a:noFill/>
          <a:ln cap="flat" cmpd="sng" w="22225">
            <a:solidFill>
              <a:srgbClr val="938953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"/>
          <p:cNvSpPr/>
          <p:nvPr/>
        </p:nvSpPr>
        <p:spPr>
          <a:xfrm>
            <a:off x="-180528" y="6497960"/>
            <a:ext cx="9577064" cy="360040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5"/>
          <p:cNvSpPr txBox="1"/>
          <p:nvPr>
            <p:ph idx="12" type="sldNum"/>
          </p:nvPr>
        </p:nvSpPr>
        <p:spPr>
          <a:xfrm>
            <a:off x="7884368" y="6401221"/>
            <a:ext cx="43204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>
              <a:solidFill>
                <a:srgbClr val="938953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23" name="Google Shape;123;p5"/>
          <p:cNvSpPr txBox="1"/>
          <p:nvPr/>
        </p:nvSpPr>
        <p:spPr>
          <a:xfrm>
            <a:off x="8028384" y="6401221"/>
            <a:ext cx="79208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8953"/>
              </a:buClr>
              <a:buSzPts val="1200"/>
              <a:buFont typeface="Arial Black"/>
              <a:buNone/>
            </a:pPr>
            <a:r>
              <a:rPr b="0" i="0" lang="en-GB" sz="1200" u="none" cap="none" strike="noStrike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of 20</a:t>
            </a:r>
            <a:endParaRPr/>
          </a:p>
        </p:txBody>
      </p:sp>
      <p:cxnSp>
        <p:nvCxnSpPr>
          <p:cNvPr id="124" name="Google Shape;124;p5"/>
          <p:cNvCxnSpPr/>
          <p:nvPr/>
        </p:nvCxnSpPr>
        <p:spPr>
          <a:xfrm>
            <a:off x="35496" y="6741368"/>
            <a:ext cx="8712968" cy="0"/>
          </a:xfrm>
          <a:prstGeom prst="straightConnector1">
            <a:avLst/>
          </a:prstGeom>
          <a:noFill/>
          <a:ln cap="flat" cmpd="sng" w="22225">
            <a:solidFill>
              <a:srgbClr val="938953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"/>
          <p:cNvSpPr/>
          <p:nvPr/>
        </p:nvSpPr>
        <p:spPr>
          <a:xfrm>
            <a:off x="-180528" y="6497960"/>
            <a:ext cx="9577064" cy="360040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6"/>
          <p:cNvSpPr txBox="1"/>
          <p:nvPr>
            <p:ph idx="12" type="sldNum"/>
          </p:nvPr>
        </p:nvSpPr>
        <p:spPr>
          <a:xfrm>
            <a:off x="7884368" y="6401221"/>
            <a:ext cx="43204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>
              <a:solidFill>
                <a:srgbClr val="938953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31" name="Google Shape;131;p6"/>
          <p:cNvSpPr txBox="1"/>
          <p:nvPr/>
        </p:nvSpPr>
        <p:spPr>
          <a:xfrm>
            <a:off x="8028384" y="6401221"/>
            <a:ext cx="79208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8953"/>
              </a:buClr>
              <a:buSzPts val="1200"/>
              <a:buFont typeface="Arial Black"/>
              <a:buNone/>
            </a:pPr>
            <a:r>
              <a:rPr b="0" i="0" lang="en-GB" sz="1200" u="none" cap="none" strike="noStrike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of 20</a:t>
            </a:r>
            <a:endParaRPr/>
          </a:p>
        </p:txBody>
      </p:sp>
      <p:cxnSp>
        <p:nvCxnSpPr>
          <p:cNvPr id="132" name="Google Shape;132;p6"/>
          <p:cNvCxnSpPr/>
          <p:nvPr/>
        </p:nvCxnSpPr>
        <p:spPr>
          <a:xfrm>
            <a:off x="35496" y="6741368"/>
            <a:ext cx="8712968" cy="0"/>
          </a:xfrm>
          <a:prstGeom prst="straightConnector1">
            <a:avLst/>
          </a:prstGeom>
          <a:noFill/>
          <a:ln cap="flat" cmpd="sng" w="22225">
            <a:solidFill>
              <a:srgbClr val="938953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7"/>
          <p:cNvSpPr/>
          <p:nvPr/>
        </p:nvSpPr>
        <p:spPr>
          <a:xfrm>
            <a:off x="-180528" y="6497960"/>
            <a:ext cx="9577064" cy="360040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7"/>
          <p:cNvSpPr txBox="1"/>
          <p:nvPr>
            <p:ph idx="12" type="sldNum"/>
          </p:nvPr>
        </p:nvSpPr>
        <p:spPr>
          <a:xfrm>
            <a:off x="7884368" y="6401221"/>
            <a:ext cx="43204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>
              <a:solidFill>
                <a:srgbClr val="938953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39" name="Google Shape;139;p7"/>
          <p:cNvSpPr txBox="1"/>
          <p:nvPr/>
        </p:nvSpPr>
        <p:spPr>
          <a:xfrm>
            <a:off x="8028384" y="6401221"/>
            <a:ext cx="79208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8953"/>
              </a:buClr>
              <a:buSzPts val="1200"/>
              <a:buFont typeface="Arial Black"/>
              <a:buNone/>
            </a:pPr>
            <a:r>
              <a:rPr b="0" i="0" lang="en-GB" sz="1200" u="none" cap="none" strike="noStrike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of 20</a:t>
            </a:r>
            <a:endParaRPr/>
          </a:p>
        </p:txBody>
      </p:sp>
      <p:cxnSp>
        <p:nvCxnSpPr>
          <p:cNvPr id="140" name="Google Shape;140;p7"/>
          <p:cNvCxnSpPr/>
          <p:nvPr/>
        </p:nvCxnSpPr>
        <p:spPr>
          <a:xfrm>
            <a:off x="35496" y="6741368"/>
            <a:ext cx="8712968" cy="0"/>
          </a:xfrm>
          <a:prstGeom prst="straightConnector1">
            <a:avLst/>
          </a:prstGeom>
          <a:noFill/>
          <a:ln cap="flat" cmpd="sng" w="22225">
            <a:solidFill>
              <a:srgbClr val="938953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8"/>
          <p:cNvSpPr/>
          <p:nvPr/>
        </p:nvSpPr>
        <p:spPr>
          <a:xfrm>
            <a:off x="-180528" y="6497960"/>
            <a:ext cx="9577064" cy="360040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8"/>
          <p:cNvSpPr txBox="1"/>
          <p:nvPr>
            <p:ph idx="12" type="sldNum"/>
          </p:nvPr>
        </p:nvSpPr>
        <p:spPr>
          <a:xfrm>
            <a:off x="7884368" y="6401221"/>
            <a:ext cx="43204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>
              <a:solidFill>
                <a:srgbClr val="938953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47" name="Google Shape;147;p8"/>
          <p:cNvSpPr txBox="1"/>
          <p:nvPr/>
        </p:nvSpPr>
        <p:spPr>
          <a:xfrm>
            <a:off x="8028384" y="6401221"/>
            <a:ext cx="79208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8953"/>
              </a:buClr>
              <a:buSzPts val="1200"/>
              <a:buFont typeface="Arial Black"/>
              <a:buNone/>
            </a:pPr>
            <a:r>
              <a:rPr b="0" i="0" lang="en-GB" sz="1200" u="none" cap="none" strike="noStrike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of 20</a:t>
            </a:r>
            <a:endParaRPr/>
          </a:p>
        </p:txBody>
      </p:sp>
      <p:cxnSp>
        <p:nvCxnSpPr>
          <p:cNvPr id="148" name="Google Shape;148;p8"/>
          <p:cNvCxnSpPr/>
          <p:nvPr/>
        </p:nvCxnSpPr>
        <p:spPr>
          <a:xfrm>
            <a:off x="35496" y="6741368"/>
            <a:ext cx="8712968" cy="0"/>
          </a:xfrm>
          <a:prstGeom prst="straightConnector1">
            <a:avLst/>
          </a:prstGeom>
          <a:noFill/>
          <a:ln cap="flat" cmpd="sng" w="22225">
            <a:solidFill>
              <a:srgbClr val="938953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9"/>
          <p:cNvSpPr/>
          <p:nvPr/>
        </p:nvSpPr>
        <p:spPr>
          <a:xfrm>
            <a:off x="-180528" y="6497960"/>
            <a:ext cx="9577064" cy="360040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9"/>
          <p:cNvSpPr txBox="1"/>
          <p:nvPr>
            <p:ph idx="12" type="sldNum"/>
          </p:nvPr>
        </p:nvSpPr>
        <p:spPr>
          <a:xfrm>
            <a:off x="7884368" y="6401221"/>
            <a:ext cx="43204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  <a:endParaRPr>
              <a:solidFill>
                <a:srgbClr val="938953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55" name="Google Shape;155;p9"/>
          <p:cNvSpPr txBox="1"/>
          <p:nvPr/>
        </p:nvSpPr>
        <p:spPr>
          <a:xfrm>
            <a:off x="8028384" y="6401221"/>
            <a:ext cx="792088" cy="412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8953"/>
              </a:buClr>
              <a:buSzPts val="1200"/>
              <a:buFont typeface="Arial Black"/>
              <a:buNone/>
            </a:pPr>
            <a:r>
              <a:rPr b="0" i="0" lang="en-GB" sz="1200" u="none" cap="none" strike="noStrike">
                <a:solidFill>
                  <a:srgbClr val="938953"/>
                </a:solidFill>
                <a:latin typeface="Arial Black"/>
                <a:ea typeface="Arial Black"/>
                <a:cs typeface="Arial Black"/>
                <a:sym typeface="Arial Black"/>
              </a:rPr>
              <a:t>of 20</a:t>
            </a:r>
            <a:endParaRPr/>
          </a:p>
        </p:txBody>
      </p:sp>
      <p:cxnSp>
        <p:nvCxnSpPr>
          <p:cNvPr id="156" name="Google Shape;156;p9"/>
          <p:cNvCxnSpPr/>
          <p:nvPr/>
        </p:nvCxnSpPr>
        <p:spPr>
          <a:xfrm>
            <a:off x="35496" y="6741368"/>
            <a:ext cx="8712968" cy="0"/>
          </a:xfrm>
          <a:prstGeom prst="straightConnector1">
            <a:avLst/>
          </a:prstGeom>
          <a:noFill/>
          <a:ln cap="flat" cmpd="sng" w="22225">
            <a:solidFill>
              <a:srgbClr val="938953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2010-06-24T14:41:07Z</dcterms:created>
  <dc:creator>Kevin Hickey</dc:creator>
</cp:coreProperties>
</file>